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6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7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8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9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0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1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2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23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24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307" r:id="rId3"/>
    <p:sldId id="257" r:id="rId4"/>
    <p:sldId id="294" r:id="rId5"/>
    <p:sldId id="321" r:id="rId6"/>
    <p:sldId id="289" r:id="rId7"/>
    <p:sldId id="279" r:id="rId8"/>
    <p:sldId id="280" r:id="rId9"/>
    <p:sldId id="303" r:id="rId10"/>
    <p:sldId id="332" r:id="rId11"/>
    <p:sldId id="330" r:id="rId12"/>
    <p:sldId id="291" r:id="rId13"/>
    <p:sldId id="256" r:id="rId14"/>
    <p:sldId id="301" r:id="rId15"/>
    <p:sldId id="288" r:id="rId16"/>
    <p:sldId id="302" r:id="rId17"/>
    <p:sldId id="328" r:id="rId18"/>
    <p:sldId id="317" r:id="rId19"/>
    <p:sldId id="300" r:id="rId20"/>
    <p:sldId id="314" r:id="rId21"/>
    <p:sldId id="306" r:id="rId22"/>
    <p:sldId id="296" r:id="rId23"/>
    <p:sldId id="326" r:id="rId24"/>
    <p:sldId id="304" r:id="rId25"/>
    <p:sldId id="305" r:id="rId26"/>
    <p:sldId id="322" r:id="rId27"/>
    <p:sldId id="323" r:id="rId28"/>
    <p:sldId id="311" r:id="rId29"/>
  </p:sldIdLst>
  <p:sldSz cx="9144000" cy="6858000" type="screen4x3"/>
  <p:notesSz cx="9167813" cy="6950075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CD5B5"/>
    <a:srgbClr val="FAC090"/>
    <a:srgbClr val="000000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86407" autoAdjust="0"/>
  </p:normalViewPr>
  <p:slideViewPr>
    <p:cSldViewPr>
      <p:cViewPr varScale="1">
        <p:scale>
          <a:sx n="85" d="100"/>
          <a:sy n="85" d="100"/>
        </p:scale>
        <p:origin x="66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4800" b="1" dirty="0">
              <a:solidFill>
                <a:schemeClr val="tx2"/>
              </a:solidFill>
            </a:rPr>
            <a:t>PMI Orange County</a:t>
          </a:r>
        </a:p>
        <a:p>
          <a:r>
            <a:rPr lang="en-US" sz="4000" b="1" dirty="0">
              <a:solidFill>
                <a:schemeClr val="tx2"/>
              </a:solidFill>
            </a:rPr>
            <a:t>ORGANIZATION CHART </a:t>
          </a:r>
        </a:p>
        <a:p>
          <a:r>
            <a:rPr lang="en-US" sz="2000" b="1" dirty="0">
              <a:solidFill>
                <a:schemeClr val="tx2"/>
              </a:solidFill>
            </a:rPr>
            <a:t>February 2021</a:t>
          </a:r>
        </a:p>
        <a:p>
          <a:endParaRPr lang="en-US" sz="4000" b="1" dirty="0">
            <a:solidFill>
              <a:schemeClr val="tx2"/>
            </a:solidFill>
          </a:endParaRPr>
        </a:p>
        <a:p>
          <a:r>
            <a:rPr lang="en-US" sz="4000" b="1" u="sng" dirty="0">
              <a:solidFill>
                <a:schemeClr val="tx2"/>
              </a:solidFill>
            </a:rPr>
            <a:t>Kaustubh Deshpande</a:t>
          </a:r>
        </a:p>
        <a:p>
          <a:r>
            <a:rPr lang="en-US" sz="2800" b="1" dirty="0">
              <a:solidFill>
                <a:schemeClr val="tx2"/>
              </a:solidFill>
            </a:rPr>
            <a:t>PRESIDENT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226124" custScaleY="1791265" custLinFactX="200000" custLinFactY="-800000" custLinFactNeighborX="261894" custLinFactNeighborY="-876002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EFDCAD8A-D782-49A0-8801-86A66A14FA15}" type="presOf" srcId="{23E55D7B-850D-42C3-9004-3F7F09514EF4}" destId="{9D3A1995-9917-414F-9961-DA915954BB4B}" srcOrd="0" destOrd="0" presId="urn:microsoft.com/office/officeart/2005/8/layout/orgChart1"/>
    <dgm:cxn modelId="{B1BFD5BE-5776-4048-8ADC-6D29C6F6358D}" type="presOf" srcId="{54A6CB2B-5581-4799-A00F-495DA49C77DC}" destId="{ED707249-4C71-4EAC-B3F3-80463748F058}" srcOrd="0" destOrd="0" presId="urn:microsoft.com/office/officeart/2005/8/layout/orgChart1"/>
    <dgm:cxn modelId="{D44248D6-6024-48B3-966A-4627C20D5C0D}" type="presOf" srcId="{23E55D7B-850D-42C3-9004-3F7F09514EF4}" destId="{7DEAFCBF-0C27-4A00-9B70-7472B6CE6942}" srcOrd="1" destOrd="0" presId="urn:microsoft.com/office/officeart/2005/8/layout/orgChart1"/>
    <dgm:cxn modelId="{50459645-8A1A-4D00-A03B-39D945126EC7}" type="presParOf" srcId="{ED707249-4C71-4EAC-B3F3-80463748F058}" destId="{4B4A8B85-613D-4155-9B94-70E057A4363F}" srcOrd="0" destOrd="0" presId="urn:microsoft.com/office/officeart/2005/8/layout/orgChart1"/>
    <dgm:cxn modelId="{F64EE4C8-AAD2-49E4-B0DF-01B96C86745C}" type="presParOf" srcId="{4B4A8B85-613D-4155-9B94-70E057A4363F}" destId="{D90B64DB-0EA0-4FFB-8DA4-B76A4FC3AA2D}" srcOrd="0" destOrd="0" presId="urn:microsoft.com/office/officeart/2005/8/layout/orgChart1"/>
    <dgm:cxn modelId="{E80DB4B3-D803-4C0D-8867-DA1E257166B0}" type="presParOf" srcId="{D90B64DB-0EA0-4FFB-8DA4-B76A4FC3AA2D}" destId="{9D3A1995-9917-414F-9961-DA915954BB4B}" srcOrd="0" destOrd="0" presId="urn:microsoft.com/office/officeart/2005/8/layout/orgChart1"/>
    <dgm:cxn modelId="{7AABADF4-FFA7-46C2-B1AE-1706B73EC4B3}" type="presParOf" srcId="{D90B64DB-0EA0-4FFB-8DA4-B76A4FC3AA2D}" destId="{7DEAFCBF-0C27-4A00-9B70-7472B6CE6942}" srcOrd="1" destOrd="0" presId="urn:microsoft.com/office/officeart/2005/8/layout/orgChart1"/>
    <dgm:cxn modelId="{F6CFF895-6B14-4936-8CE6-E7D718C07BD7}" type="presParOf" srcId="{4B4A8B85-613D-4155-9B94-70E057A4363F}" destId="{4C3072FD-354D-45FF-9B0A-B6B9F7EFCB7B}" srcOrd="1" destOrd="0" presId="urn:microsoft.com/office/officeart/2005/8/layout/orgChart1"/>
    <dgm:cxn modelId="{862EF6D0-FDBD-49B7-8ECE-B43F83CC8FAF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Social Media</a:t>
          </a:r>
        </a:p>
        <a:p>
          <a:r>
            <a:rPr lang="en-US" sz="1400" b="1" dirty="0" err="1">
              <a:solidFill>
                <a:schemeClr val="tx2"/>
              </a:solidFill>
            </a:rPr>
            <a:t>Balaji</a:t>
          </a:r>
          <a:r>
            <a:rPr lang="en-US" sz="1400" b="1" dirty="0">
              <a:solidFill>
                <a:schemeClr val="tx2"/>
              </a:solidFill>
            </a:rPr>
            <a:t> </a:t>
          </a:r>
          <a:r>
            <a:rPr lang="en-US" sz="1400" b="1" dirty="0" err="1">
              <a:solidFill>
                <a:schemeClr val="tx2"/>
              </a:solidFill>
            </a:rPr>
            <a:t>Sriraghavan</a:t>
          </a:r>
          <a:endParaRPr lang="en-US" sz="1400" b="1" dirty="0">
            <a:solidFill>
              <a:schemeClr val="tx2"/>
            </a:solidFill>
          </a:endParaRPr>
        </a:p>
        <a:p>
          <a:endParaRPr lang="en-US" sz="1400" b="1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1BC50FD-617F-46E3-B595-6C24A5ECEB8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Social Media Chair</a:t>
          </a:r>
        </a:p>
        <a:p>
          <a:r>
            <a:rPr lang="en-US" sz="1000" b="1" u="none" dirty="0">
              <a:solidFill>
                <a:srgbClr val="1F497D"/>
              </a:solidFill>
            </a:rPr>
            <a:t>Darren McNeil</a:t>
          </a:r>
          <a:endParaRPr lang="en-US" sz="1000" b="1" dirty="0">
            <a:solidFill>
              <a:schemeClr val="tx2"/>
            </a:solidFill>
          </a:endParaRPr>
        </a:p>
      </dgm:t>
    </dgm:pt>
    <dgm:pt modelId="{934E7473-0B83-4203-A4D1-0C25436C2F82}" type="parTrans" cxnId="{203B017B-4ABF-4DDC-A46A-140619B26CC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5E13E84A-D134-4BCC-AD5B-FB72CBCE93CE}" type="sibTrans" cxnId="{203B017B-4ABF-4DDC-A46A-140619B26CCA}">
      <dgm:prSet/>
      <dgm:spPr/>
      <dgm:t>
        <a:bodyPr/>
        <a:lstStyle/>
        <a:p>
          <a:endParaRPr lang="en-US"/>
        </a:p>
      </dgm:t>
    </dgm:pt>
    <dgm:pt modelId="{FD8A5FDA-9B99-4E28-A69D-CBEEB5050EF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Social Media Specialist</a:t>
          </a:r>
        </a:p>
        <a:p>
          <a:r>
            <a:rPr lang="en-US" sz="1000" b="1" u="sng" dirty="0">
              <a:solidFill>
                <a:srgbClr val="FF0000"/>
              </a:solidFill>
            </a:rPr>
            <a:t>Open</a:t>
          </a:r>
          <a:r>
            <a:rPr lang="en-US" sz="1000" b="1" u="none" dirty="0">
              <a:solidFill>
                <a:srgbClr val="1F497D"/>
              </a:solidFill>
            </a:rPr>
            <a:t> </a:t>
          </a:r>
          <a:r>
            <a:rPr lang="en-US" sz="1000" b="1" u="sng" dirty="0">
              <a:solidFill>
                <a:srgbClr val="FF0000"/>
              </a:solidFill>
            </a:rPr>
            <a:t>position</a:t>
          </a:r>
        </a:p>
      </dgm:t>
    </dgm:pt>
    <dgm:pt modelId="{E9963541-F8CD-44B4-B115-AC8AD65FC5F2}" type="parTrans" cxnId="{9C477954-799F-4004-B973-CCB1645B190E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A58C049F-4A66-418A-BE11-6D6BB048CA25}" type="sibTrans" cxnId="{9C477954-799F-4004-B973-CCB1645B190E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433903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29950D6C-E632-458A-96AE-67E01E786A95}" type="pres">
      <dgm:prSet presAssocID="{934E7473-0B83-4203-A4D1-0C25436C2F82}" presName="Name37" presStyleLbl="parChTrans1D2" presStyleIdx="0" presStyleCnt="2"/>
      <dgm:spPr/>
    </dgm:pt>
    <dgm:pt modelId="{820C6E10-AAFA-49EA-B35C-BDF21BC84A3A}" type="pres">
      <dgm:prSet presAssocID="{B1BC50FD-617F-46E3-B595-6C24A5ECEB8D}" presName="hierRoot2" presStyleCnt="0">
        <dgm:presLayoutVars>
          <dgm:hierBranch val="init"/>
        </dgm:presLayoutVars>
      </dgm:prSet>
      <dgm:spPr/>
    </dgm:pt>
    <dgm:pt modelId="{D482FC13-B9E8-4CED-B3BD-EF95CE1582F1}" type="pres">
      <dgm:prSet presAssocID="{B1BC50FD-617F-46E3-B595-6C24A5ECEB8D}" presName="rootComposite" presStyleCnt="0"/>
      <dgm:spPr/>
    </dgm:pt>
    <dgm:pt modelId="{75593D0B-7C27-42C1-980C-BAC52AE2AA56}" type="pres">
      <dgm:prSet presAssocID="{B1BC50FD-617F-46E3-B595-6C24A5ECEB8D}" presName="rootText" presStyleLbl="node2" presStyleIdx="0" presStyleCnt="2" custScaleX="270672" custScaleY="299948" custLinFactX="-18702" custLinFactY="-100000" custLinFactNeighborX="-100000" custLinFactNeighborY="-163930">
        <dgm:presLayoutVars>
          <dgm:chPref val="3"/>
        </dgm:presLayoutVars>
      </dgm:prSet>
      <dgm:spPr/>
    </dgm:pt>
    <dgm:pt modelId="{E3B99499-7CD8-49FC-8FAC-D36FE3B9B93D}" type="pres">
      <dgm:prSet presAssocID="{B1BC50FD-617F-46E3-B595-6C24A5ECEB8D}" presName="rootConnector" presStyleLbl="node2" presStyleIdx="0" presStyleCnt="2"/>
      <dgm:spPr/>
    </dgm:pt>
    <dgm:pt modelId="{811EEAF3-7493-4058-93E1-BA46979B5473}" type="pres">
      <dgm:prSet presAssocID="{B1BC50FD-617F-46E3-B595-6C24A5ECEB8D}" presName="hierChild4" presStyleCnt="0"/>
      <dgm:spPr/>
    </dgm:pt>
    <dgm:pt modelId="{78E0215D-E859-4EAF-BED1-31825950DEF8}" type="pres">
      <dgm:prSet presAssocID="{B1BC50FD-617F-46E3-B595-6C24A5ECEB8D}" presName="hierChild5" presStyleCnt="0"/>
      <dgm:spPr/>
    </dgm:pt>
    <dgm:pt modelId="{5AB2D16A-D6DE-4867-AC33-9E0584FC97B8}" type="pres">
      <dgm:prSet presAssocID="{E9963541-F8CD-44B4-B115-AC8AD65FC5F2}" presName="Name37" presStyleLbl="parChTrans1D2" presStyleIdx="1" presStyleCnt="2"/>
      <dgm:spPr/>
    </dgm:pt>
    <dgm:pt modelId="{418391B5-3F68-420F-A3B6-C9C51456920F}" type="pres">
      <dgm:prSet presAssocID="{FD8A5FDA-9B99-4E28-A69D-CBEEB5050EF8}" presName="hierRoot2" presStyleCnt="0">
        <dgm:presLayoutVars>
          <dgm:hierBranch val="init"/>
        </dgm:presLayoutVars>
      </dgm:prSet>
      <dgm:spPr/>
    </dgm:pt>
    <dgm:pt modelId="{EEBAD33D-53B6-444D-A951-EC65D4A3E2DE}" type="pres">
      <dgm:prSet presAssocID="{FD8A5FDA-9B99-4E28-A69D-CBEEB5050EF8}" presName="rootComposite" presStyleCnt="0"/>
      <dgm:spPr/>
    </dgm:pt>
    <dgm:pt modelId="{EA494E38-A458-46C8-8A4A-687D22E92590}" type="pres">
      <dgm:prSet presAssocID="{FD8A5FDA-9B99-4E28-A69D-CBEEB5050EF8}" presName="rootText" presStyleLbl="node2" presStyleIdx="1" presStyleCnt="2" custScaleX="292131" custScaleY="284246" custLinFactX="53385" custLinFactY="-100000" custLinFactNeighborX="100000" custLinFactNeighborY="-163930">
        <dgm:presLayoutVars>
          <dgm:chPref val="3"/>
        </dgm:presLayoutVars>
      </dgm:prSet>
      <dgm:spPr/>
    </dgm:pt>
    <dgm:pt modelId="{B2616DD2-85A0-4CAC-96DD-A8EEDB4C945D}" type="pres">
      <dgm:prSet presAssocID="{FD8A5FDA-9B99-4E28-A69D-CBEEB5050EF8}" presName="rootConnector" presStyleLbl="node2" presStyleIdx="1" presStyleCnt="2"/>
      <dgm:spPr/>
    </dgm:pt>
    <dgm:pt modelId="{D8EC3401-4F62-4564-9942-084D4FD9ED36}" type="pres">
      <dgm:prSet presAssocID="{FD8A5FDA-9B99-4E28-A69D-CBEEB5050EF8}" presName="hierChild4" presStyleCnt="0"/>
      <dgm:spPr/>
    </dgm:pt>
    <dgm:pt modelId="{038CED3D-CE1B-4FD0-B7A0-3CB36655706D}" type="pres">
      <dgm:prSet presAssocID="{FD8A5FDA-9B99-4E28-A69D-CBEEB5050EF8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E49E7502-48C3-4CCC-8B9A-E9361B4BCF5E}" type="presOf" srcId="{934E7473-0B83-4203-A4D1-0C25436C2F82}" destId="{29950D6C-E632-458A-96AE-67E01E786A95}" srcOrd="0" destOrd="0" presId="urn:microsoft.com/office/officeart/2005/8/layout/orgChart1"/>
    <dgm:cxn modelId="{B82D6823-6825-4E46-B5E0-AF785BCDC0A5}" type="presOf" srcId="{23E55D7B-850D-42C3-9004-3F7F09514EF4}" destId="{7DEAFCBF-0C27-4A00-9B70-7472B6CE6942}" srcOrd="1" destOrd="0" presId="urn:microsoft.com/office/officeart/2005/8/layout/orgChart1"/>
    <dgm:cxn modelId="{4ED14C3F-2ED4-43FC-89AF-1D86C2E2A91E}" type="presOf" srcId="{B1BC50FD-617F-46E3-B595-6C24A5ECEB8D}" destId="{E3B99499-7CD8-49FC-8FAC-D36FE3B9B93D}" srcOrd="1" destOrd="0" presId="urn:microsoft.com/office/officeart/2005/8/layout/orgChart1"/>
    <dgm:cxn modelId="{43636E40-BD0C-46BC-872B-6AF0DF20E101}" type="presOf" srcId="{B1BC50FD-617F-46E3-B595-6C24A5ECEB8D}" destId="{75593D0B-7C27-42C1-980C-BAC52AE2AA56}" srcOrd="0" destOrd="0" presId="urn:microsoft.com/office/officeart/2005/8/layout/orgChart1"/>
    <dgm:cxn modelId="{EE52AB5C-75BB-447B-BBB6-2C934C578BFD}" type="presOf" srcId="{54A6CB2B-5581-4799-A00F-495DA49C77DC}" destId="{ED707249-4C71-4EAC-B3F3-80463748F058}" srcOrd="0" destOrd="0" presId="urn:microsoft.com/office/officeart/2005/8/layout/orgChart1"/>
    <dgm:cxn modelId="{0619E95F-0E31-4C5F-94D4-FF6E28CB7DE9}" type="presOf" srcId="{23E55D7B-850D-42C3-9004-3F7F09514EF4}" destId="{9D3A1995-9917-414F-9961-DA915954BB4B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9C477954-799F-4004-B973-CCB1645B190E}" srcId="{23E55D7B-850D-42C3-9004-3F7F09514EF4}" destId="{FD8A5FDA-9B99-4E28-A69D-CBEEB5050EF8}" srcOrd="1" destOrd="0" parTransId="{E9963541-F8CD-44B4-B115-AC8AD65FC5F2}" sibTransId="{A58C049F-4A66-418A-BE11-6D6BB048CA25}"/>
    <dgm:cxn modelId="{203B017B-4ABF-4DDC-A46A-140619B26CCA}" srcId="{23E55D7B-850D-42C3-9004-3F7F09514EF4}" destId="{B1BC50FD-617F-46E3-B595-6C24A5ECEB8D}" srcOrd="0" destOrd="0" parTransId="{934E7473-0B83-4203-A4D1-0C25436C2F82}" sibTransId="{5E13E84A-D134-4BCC-AD5B-FB72CBCE93CE}"/>
    <dgm:cxn modelId="{CCD28780-90F2-476F-AF59-F544585FA901}" type="presOf" srcId="{FD8A5FDA-9B99-4E28-A69D-CBEEB5050EF8}" destId="{B2616DD2-85A0-4CAC-96DD-A8EEDB4C945D}" srcOrd="1" destOrd="0" presId="urn:microsoft.com/office/officeart/2005/8/layout/orgChart1"/>
    <dgm:cxn modelId="{8F6A34C3-6474-4490-A8BB-E472610FC3B3}" type="presOf" srcId="{FD8A5FDA-9B99-4E28-A69D-CBEEB5050EF8}" destId="{EA494E38-A458-46C8-8A4A-687D22E92590}" srcOrd="0" destOrd="0" presId="urn:microsoft.com/office/officeart/2005/8/layout/orgChart1"/>
    <dgm:cxn modelId="{80FD0DEA-517F-4B22-8321-0B3B14AC0290}" type="presOf" srcId="{E9963541-F8CD-44B4-B115-AC8AD65FC5F2}" destId="{5AB2D16A-D6DE-4867-AC33-9E0584FC97B8}" srcOrd="0" destOrd="0" presId="urn:microsoft.com/office/officeart/2005/8/layout/orgChart1"/>
    <dgm:cxn modelId="{ACCC7623-576F-4548-AAF2-E9C7AF025F0B}" type="presParOf" srcId="{ED707249-4C71-4EAC-B3F3-80463748F058}" destId="{4B4A8B85-613D-4155-9B94-70E057A4363F}" srcOrd="0" destOrd="0" presId="urn:microsoft.com/office/officeart/2005/8/layout/orgChart1"/>
    <dgm:cxn modelId="{284FC72A-2B43-40DC-BC9C-BE01AACF2174}" type="presParOf" srcId="{4B4A8B85-613D-4155-9B94-70E057A4363F}" destId="{D90B64DB-0EA0-4FFB-8DA4-B76A4FC3AA2D}" srcOrd="0" destOrd="0" presId="urn:microsoft.com/office/officeart/2005/8/layout/orgChart1"/>
    <dgm:cxn modelId="{6BB65793-34C6-4056-91CC-B8ABD3AEAADA}" type="presParOf" srcId="{D90B64DB-0EA0-4FFB-8DA4-B76A4FC3AA2D}" destId="{9D3A1995-9917-414F-9961-DA915954BB4B}" srcOrd="0" destOrd="0" presId="urn:microsoft.com/office/officeart/2005/8/layout/orgChart1"/>
    <dgm:cxn modelId="{8C28534F-FAB9-4363-8E6A-CC4FAD4ABB65}" type="presParOf" srcId="{D90B64DB-0EA0-4FFB-8DA4-B76A4FC3AA2D}" destId="{7DEAFCBF-0C27-4A00-9B70-7472B6CE6942}" srcOrd="1" destOrd="0" presId="urn:microsoft.com/office/officeart/2005/8/layout/orgChart1"/>
    <dgm:cxn modelId="{A4E113C4-986B-4417-B9CF-85A49956B850}" type="presParOf" srcId="{4B4A8B85-613D-4155-9B94-70E057A4363F}" destId="{4C3072FD-354D-45FF-9B0A-B6B9F7EFCB7B}" srcOrd="1" destOrd="0" presId="urn:microsoft.com/office/officeart/2005/8/layout/orgChart1"/>
    <dgm:cxn modelId="{4D50C794-2968-46AF-8421-4E5D581728FC}" type="presParOf" srcId="{4C3072FD-354D-45FF-9B0A-B6B9F7EFCB7B}" destId="{29950D6C-E632-458A-96AE-67E01E786A95}" srcOrd="0" destOrd="0" presId="urn:microsoft.com/office/officeart/2005/8/layout/orgChart1"/>
    <dgm:cxn modelId="{A1C198D8-133E-48AB-898C-CEA5A3F33F46}" type="presParOf" srcId="{4C3072FD-354D-45FF-9B0A-B6B9F7EFCB7B}" destId="{820C6E10-AAFA-49EA-B35C-BDF21BC84A3A}" srcOrd="1" destOrd="0" presId="urn:microsoft.com/office/officeart/2005/8/layout/orgChart1"/>
    <dgm:cxn modelId="{911E335D-6514-4A98-B607-1D752E3D5074}" type="presParOf" srcId="{820C6E10-AAFA-49EA-B35C-BDF21BC84A3A}" destId="{D482FC13-B9E8-4CED-B3BD-EF95CE1582F1}" srcOrd="0" destOrd="0" presId="urn:microsoft.com/office/officeart/2005/8/layout/orgChart1"/>
    <dgm:cxn modelId="{558ACD66-2F0D-47F2-9513-931E37C5C9A3}" type="presParOf" srcId="{D482FC13-B9E8-4CED-B3BD-EF95CE1582F1}" destId="{75593D0B-7C27-42C1-980C-BAC52AE2AA56}" srcOrd="0" destOrd="0" presId="urn:microsoft.com/office/officeart/2005/8/layout/orgChart1"/>
    <dgm:cxn modelId="{E29D23F0-12E3-4B92-9869-D4F82074968D}" type="presParOf" srcId="{D482FC13-B9E8-4CED-B3BD-EF95CE1582F1}" destId="{E3B99499-7CD8-49FC-8FAC-D36FE3B9B93D}" srcOrd="1" destOrd="0" presId="urn:microsoft.com/office/officeart/2005/8/layout/orgChart1"/>
    <dgm:cxn modelId="{C246627D-B457-4610-9BD7-AA5D7D643CE1}" type="presParOf" srcId="{820C6E10-AAFA-49EA-B35C-BDF21BC84A3A}" destId="{811EEAF3-7493-4058-93E1-BA46979B5473}" srcOrd="1" destOrd="0" presId="urn:microsoft.com/office/officeart/2005/8/layout/orgChart1"/>
    <dgm:cxn modelId="{802FBE27-9703-4BB6-B7E3-94F8720DDF86}" type="presParOf" srcId="{820C6E10-AAFA-49EA-B35C-BDF21BC84A3A}" destId="{78E0215D-E859-4EAF-BED1-31825950DEF8}" srcOrd="2" destOrd="0" presId="urn:microsoft.com/office/officeart/2005/8/layout/orgChart1"/>
    <dgm:cxn modelId="{6691B1E9-A5B1-4F56-B1BB-8DD877A4E36D}" type="presParOf" srcId="{4C3072FD-354D-45FF-9B0A-B6B9F7EFCB7B}" destId="{5AB2D16A-D6DE-4867-AC33-9E0584FC97B8}" srcOrd="2" destOrd="0" presId="urn:microsoft.com/office/officeart/2005/8/layout/orgChart1"/>
    <dgm:cxn modelId="{AD04083B-FA09-40EB-A8A6-966B76C5F36F}" type="presParOf" srcId="{4C3072FD-354D-45FF-9B0A-B6B9F7EFCB7B}" destId="{418391B5-3F68-420F-A3B6-C9C51456920F}" srcOrd="3" destOrd="0" presId="urn:microsoft.com/office/officeart/2005/8/layout/orgChart1"/>
    <dgm:cxn modelId="{F0D7FFCF-613E-4499-BD5D-E506891BB7C0}" type="presParOf" srcId="{418391B5-3F68-420F-A3B6-C9C51456920F}" destId="{EEBAD33D-53B6-444D-A951-EC65D4A3E2DE}" srcOrd="0" destOrd="0" presId="urn:microsoft.com/office/officeart/2005/8/layout/orgChart1"/>
    <dgm:cxn modelId="{A73E80BB-E8FC-426F-B1C2-4BF504089879}" type="presParOf" srcId="{EEBAD33D-53B6-444D-A951-EC65D4A3E2DE}" destId="{EA494E38-A458-46C8-8A4A-687D22E92590}" srcOrd="0" destOrd="0" presId="urn:microsoft.com/office/officeart/2005/8/layout/orgChart1"/>
    <dgm:cxn modelId="{2F83C1D8-95C8-4FC6-AD2A-7C3C37402CCA}" type="presParOf" srcId="{EEBAD33D-53B6-444D-A951-EC65D4A3E2DE}" destId="{B2616DD2-85A0-4CAC-96DD-A8EEDB4C945D}" srcOrd="1" destOrd="0" presId="urn:microsoft.com/office/officeart/2005/8/layout/orgChart1"/>
    <dgm:cxn modelId="{1B0DB5BA-5DD1-4552-B643-F62518627A2F}" type="presParOf" srcId="{418391B5-3F68-420F-A3B6-C9C51456920F}" destId="{D8EC3401-4F62-4564-9942-084D4FD9ED36}" srcOrd="1" destOrd="0" presId="urn:microsoft.com/office/officeart/2005/8/layout/orgChart1"/>
    <dgm:cxn modelId="{E02B4F98-D15C-4B1B-B2A8-36B01833E7B3}" type="presParOf" srcId="{418391B5-3F68-420F-A3B6-C9C51456920F}" destId="{038CED3D-CE1B-4FD0-B7A0-3CB36655706D}" srcOrd="2" destOrd="0" presId="urn:microsoft.com/office/officeart/2005/8/layout/orgChart1"/>
    <dgm:cxn modelId="{1CBBCFA0-2E72-42BC-B260-0062E599084F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7000" b="1" dirty="0">
              <a:solidFill>
                <a:schemeClr val="tx2"/>
              </a:solidFill>
            </a:rPr>
            <a:t>FINANCE</a:t>
          </a:r>
        </a:p>
        <a:p>
          <a:r>
            <a:rPr lang="en-US" sz="5000" b="1" dirty="0" err="1">
              <a:solidFill>
                <a:schemeClr val="tx2"/>
              </a:solidFill>
            </a:rPr>
            <a:t>Narmela</a:t>
          </a:r>
          <a:r>
            <a:rPr lang="en-US" sz="5000" b="1" dirty="0">
              <a:solidFill>
                <a:schemeClr val="tx2"/>
              </a:solidFill>
            </a:rPr>
            <a:t> </a:t>
          </a:r>
          <a:r>
            <a:rPr lang="en-US" sz="5000" b="1" dirty="0" err="1">
              <a:solidFill>
                <a:schemeClr val="tx2"/>
              </a:solidFill>
            </a:rPr>
            <a:t>Sargis</a:t>
          </a:r>
          <a:endParaRPr lang="en-US" sz="5000" b="1" dirty="0">
            <a:solidFill>
              <a:schemeClr val="tx2"/>
            </a:solidFill>
          </a:endParaRPr>
        </a:p>
        <a:p>
          <a:r>
            <a:rPr lang="en-US" sz="5000" b="1" dirty="0">
              <a:solidFill>
                <a:schemeClr val="tx2"/>
              </a:solidFill>
            </a:rPr>
            <a:t>VP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226124" custScaleY="1791265" custLinFactX="200000" custLinFactY="-800000" custLinFactNeighborX="261894" custLinFactNeighborY="-876002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73074A5A-7810-4DDD-9651-F2FD9FCF91A0}" type="presOf" srcId="{23E55D7B-850D-42C3-9004-3F7F09514EF4}" destId="{9D3A1995-9917-414F-9961-DA915954BB4B}" srcOrd="0" destOrd="0" presId="urn:microsoft.com/office/officeart/2005/8/layout/orgChart1"/>
    <dgm:cxn modelId="{83E93B8B-A6D2-4242-8579-CA85D84289D5}" type="presOf" srcId="{23E55D7B-850D-42C3-9004-3F7F09514EF4}" destId="{7DEAFCBF-0C27-4A00-9B70-7472B6CE6942}" srcOrd="1" destOrd="0" presId="urn:microsoft.com/office/officeart/2005/8/layout/orgChart1"/>
    <dgm:cxn modelId="{F1367CCB-8566-4EC5-B824-0952BA0F2A5B}" type="presOf" srcId="{54A6CB2B-5581-4799-A00F-495DA49C77DC}" destId="{ED707249-4C71-4EAC-B3F3-80463748F058}" srcOrd="0" destOrd="0" presId="urn:microsoft.com/office/officeart/2005/8/layout/orgChart1"/>
    <dgm:cxn modelId="{9016E4C3-4D49-4E91-8B93-33EFC25E51BC}" type="presParOf" srcId="{ED707249-4C71-4EAC-B3F3-80463748F058}" destId="{4B4A8B85-613D-4155-9B94-70E057A4363F}" srcOrd="0" destOrd="0" presId="urn:microsoft.com/office/officeart/2005/8/layout/orgChart1"/>
    <dgm:cxn modelId="{3A33B5AA-A121-46CB-9061-5C2C137E7F6D}" type="presParOf" srcId="{4B4A8B85-613D-4155-9B94-70E057A4363F}" destId="{D90B64DB-0EA0-4FFB-8DA4-B76A4FC3AA2D}" srcOrd="0" destOrd="0" presId="urn:microsoft.com/office/officeart/2005/8/layout/orgChart1"/>
    <dgm:cxn modelId="{E5B81B76-2D24-4ED4-A294-ED13E3EAECBF}" type="presParOf" srcId="{D90B64DB-0EA0-4FFB-8DA4-B76A4FC3AA2D}" destId="{9D3A1995-9917-414F-9961-DA915954BB4B}" srcOrd="0" destOrd="0" presId="urn:microsoft.com/office/officeart/2005/8/layout/orgChart1"/>
    <dgm:cxn modelId="{C8B77463-8FED-4FFA-AE5F-FE648DB60242}" type="presParOf" srcId="{D90B64DB-0EA0-4FFB-8DA4-B76A4FC3AA2D}" destId="{7DEAFCBF-0C27-4A00-9B70-7472B6CE6942}" srcOrd="1" destOrd="0" presId="urn:microsoft.com/office/officeart/2005/8/layout/orgChart1"/>
    <dgm:cxn modelId="{9434B0F4-0CDB-4594-ADE6-6487EB12ABCE}" type="presParOf" srcId="{4B4A8B85-613D-4155-9B94-70E057A4363F}" destId="{4C3072FD-354D-45FF-9B0A-B6B9F7EFCB7B}" srcOrd="1" destOrd="0" presId="urn:microsoft.com/office/officeart/2005/8/layout/orgChart1"/>
    <dgm:cxn modelId="{30DC990B-8A70-40E1-9CC7-6FB7558EB396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Finance Events</a:t>
          </a:r>
        </a:p>
        <a:p>
          <a:r>
            <a:rPr lang="en-US" sz="1400" b="1" u="none" dirty="0">
              <a:solidFill>
                <a:srgbClr val="1F497D"/>
              </a:solidFill>
            </a:rPr>
            <a:t>Philippe </a:t>
          </a:r>
          <a:r>
            <a:rPr lang="en-US" sz="1400" b="1" u="none" dirty="0" err="1">
              <a:solidFill>
                <a:srgbClr val="1F497D"/>
              </a:solidFill>
            </a:rPr>
            <a:t>Diara</a:t>
          </a:r>
          <a:endParaRPr lang="en-US" sz="1400" b="1" u="none" dirty="0">
            <a:solidFill>
              <a:srgbClr val="1F497D"/>
            </a:solidFill>
          </a:endParaRPr>
        </a:p>
        <a:p>
          <a:endParaRPr lang="en-US" sz="1400" b="1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C6057346-664B-4AA3-AE41-9B7097A08BF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PMP Prep Workshop Registration Officer</a:t>
          </a:r>
        </a:p>
        <a:p>
          <a:r>
            <a:rPr lang="en-US" sz="1000" b="1" dirty="0">
              <a:solidFill>
                <a:schemeClr val="tx2"/>
              </a:solidFill>
            </a:rPr>
            <a:t>Philippe </a:t>
          </a:r>
          <a:r>
            <a:rPr lang="en-US" sz="1000" b="1" dirty="0" err="1">
              <a:solidFill>
                <a:schemeClr val="tx2"/>
              </a:solidFill>
            </a:rPr>
            <a:t>Diara</a:t>
          </a:r>
          <a:endParaRPr lang="en-US" sz="1000" b="1" u="sng" dirty="0">
            <a:solidFill>
              <a:srgbClr val="FF0000"/>
            </a:solidFill>
          </a:endParaRPr>
        </a:p>
      </dgm:t>
    </dgm:pt>
    <dgm:pt modelId="{5F40CB0B-F289-43A2-A2A3-91F0740221F7}" type="parTrans" cxnId="{23C56936-3851-405A-95B5-4BC9012FCF2F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b="1" dirty="0"/>
        </a:p>
      </dgm:t>
    </dgm:pt>
    <dgm:pt modelId="{1C8CB2AC-48F6-4D58-9CC6-2B9E28ACB866}" type="sibTrans" cxnId="{23C56936-3851-405A-95B5-4BC9012FCF2F}">
      <dgm:prSet/>
      <dgm:spPr/>
      <dgm:t>
        <a:bodyPr/>
        <a:lstStyle/>
        <a:p>
          <a:endParaRPr lang="en-US" b="1"/>
        </a:p>
      </dgm:t>
    </dgm:pt>
    <dgm:pt modelId="{678CF495-7D78-4A18-A996-4704EA544EC5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Auxiliary Events</a:t>
          </a:r>
        </a:p>
      </dgm:t>
    </dgm:pt>
    <dgm:pt modelId="{7D6C4615-6CDE-48B9-A514-41A2DBF10F2C}" type="sibTrans" cxnId="{58789796-12B7-4F02-95DA-C8692440DD9D}">
      <dgm:prSet/>
      <dgm:spPr/>
      <dgm:t>
        <a:bodyPr/>
        <a:lstStyle/>
        <a:p>
          <a:endParaRPr lang="en-US" b="1"/>
        </a:p>
      </dgm:t>
    </dgm:pt>
    <dgm:pt modelId="{05DAE059-3232-474B-A3F8-881FEE9F43BE}" type="parTrans" cxnId="{58789796-12B7-4F02-95DA-C8692440DD9D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b="1" dirty="0"/>
        </a:p>
      </dgm:t>
    </dgm:pt>
    <dgm:pt modelId="{CD701AB2-11E7-4B8E-9DB3-6476AA6F876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Dinner Events</a:t>
          </a:r>
        </a:p>
      </dgm:t>
    </dgm:pt>
    <dgm:pt modelId="{3787C990-FA0E-40CA-8AFC-0F248FD0C630}" type="sibTrans" cxnId="{1AC630B9-5DF6-46B6-8923-ABE9E12E394C}">
      <dgm:prSet/>
      <dgm:spPr/>
      <dgm:t>
        <a:bodyPr/>
        <a:lstStyle/>
        <a:p>
          <a:endParaRPr lang="en-US" b="1"/>
        </a:p>
      </dgm:t>
    </dgm:pt>
    <dgm:pt modelId="{9238D14C-B20A-4931-A550-E94FCBD9994F}" type="parTrans" cxnId="{1AC630B9-5DF6-46B6-8923-ABE9E12E394C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b="1" dirty="0"/>
        </a:p>
      </dgm:t>
    </dgm:pt>
    <dgm:pt modelId="{65F7BBD1-FEB1-4E4B-BCF2-70B2E63EA38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Dinner Registration Reporting Manager</a:t>
          </a:r>
        </a:p>
        <a:p>
          <a:r>
            <a:rPr lang="en-US" sz="1000" b="1" dirty="0">
              <a:solidFill>
                <a:schemeClr val="tx2"/>
              </a:solidFill>
            </a:rPr>
            <a:t>Tim </a:t>
          </a:r>
          <a:r>
            <a:rPr lang="en-US" sz="1000" b="1" dirty="0" err="1">
              <a:solidFill>
                <a:schemeClr val="tx2"/>
              </a:solidFill>
            </a:rPr>
            <a:t>Luk</a:t>
          </a:r>
          <a:endParaRPr lang="en-US" sz="1000" b="1" dirty="0">
            <a:solidFill>
              <a:schemeClr val="tx2"/>
            </a:solidFill>
          </a:endParaRPr>
        </a:p>
      </dgm:t>
    </dgm:pt>
    <dgm:pt modelId="{E7188852-A27C-429C-9210-6CB56CC2708D}" type="parTrans" cxnId="{E31E65E2-6CA1-4F11-A34C-FE86C9CABCC8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b="1" dirty="0"/>
        </a:p>
      </dgm:t>
    </dgm:pt>
    <dgm:pt modelId="{B5EE7E5F-5F1D-4446-BE23-FE6413C44B5A}" type="sibTrans" cxnId="{E31E65E2-6CA1-4F11-A34C-FE86C9CABCC8}">
      <dgm:prSet/>
      <dgm:spPr/>
      <dgm:t>
        <a:bodyPr/>
        <a:lstStyle/>
        <a:p>
          <a:endParaRPr lang="en-US" b="1"/>
        </a:p>
      </dgm:t>
    </dgm:pt>
    <dgm:pt modelId="{B8EB1EAE-6952-4A74-ACE7-9BA3C7E48CD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ATS Registration Officer</a:t>
          </a:r>
        </a:p>
        <a:p>
          <a:r>
            <a:rPr lang="en-US" sz="1000" b="1" dirty="0">
              <a:solidFill>
                <a:schemeClr val="tx2"/>
              </a:solidFill>
            </a:rPr>
            <a:t>Tim </a:t>
          </a:r>
          <a:r>
            <a:rPr lang="en-US" sz="1000" b="1" dirty="0" err="1">
              <a:solidFill>
                <a:schemeClr val="tx2"/>
              </a:solidFill>
            </a:rPr>
            <a:t>Luk</a:t>
          </a:r>
          <a:endParaRPr lang="en-US" sz="1000" b="1" dirty="0">
            <a:solidFill>
              <a:schemeClr val="tx2"/>
            </a:solidFill>
          </a:endParaRPr>
        </a:p>
      </dgm:t>
    </dgm:pt>
    <dgm:pt modelId="{8C555C47-7500-465C-9447-11C70C6D5F05}" type="parTrans" cxnId="{F7EF4C36-E487-4DC3-B6C7-F2B70A4E1FD1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b="1" dirty="0"/>
        </a:p>
      </dgm:t>
    </dgm:pt>
    <dgm:pt modelId="{07E8DDDA-5B21-48A5-91F5-DABBE4183723}" type="sibTrans" cxnId="{F7EF4C36-E487-4DC3-B6C7-F2B70A4E1FD1}">
      <dgm:prSet/>
      <dgm:spPr/>
      <dgm:t>
        <a:bodyPr/>
        <a:lstStyle/>
        <a:p>
          <a:endParaRPr lang="en-US" b="1"/>
        </a:p>
      </dgm:t>
    </dgm:pt>
    <dgm:pt modelId="{AE138EE9-C03C-4967-99D4-34159E5C95C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Dinner Registration Database Manager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b="1" dirty="0">
            <a:solidFill>
              <a:schemeClr val="tx2"/>
            </a:solidFill>
          </a:endParaRPr>
        </a:p>
      </dgm:t>
    </dgm:pt>
    <dgm:pt modelId="{B7471003-6013-41A2-90CD-6497C20F3B20}" type="parTrans" cxnId="{5AA716B3-2C5D-43AC-AC27-5C2DA455782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b="1" dirty="0"/>
        </a:p>
      </dgm:t>
    </dgm:pt>
    <dgm:pt modelId="{1F85B637-14E5-4C3B-8F95-E07FBADE2627}" type="sibTrans" cxnId="{5AA716B3-2C5D-43AC-AC27-5C2DA455782B}">
      <dgm:prSet/>
      <dgm:spPr/>
      <dgm:t>
        <a:bodyPr/>
        <a:lstStyle/>
        <a:p>
          <a:endParaRPr lang="en-US" b="1"/>
        </a:p>
      </dgm:t>
    </dgm:pt>
    <dgm:pt modelId="{99016272-5CB0-4818-8714-FD5B04D2030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Dinner Registration Officers</a:t>
          </a:r>
        </a:p>
        <a:p>
          <a:r>
            <a:rPr lang="en-US" sz="1000" b="1" dirty="0">
              <a:solidFill>
                <a:schemeClr val="tx2"/>
              </a:solidFill>
            </a:rPr>
            <a:t>Susana Tamayo</a:t>
          </a:r>
        </a:p>
        <a:p>
          <a:r>
            <a:rPr lang="en-US" sz="1000" b="1" u="none" dirty="0">
              <a:solidFill>
                <a:srgbClr val="1F497D"/>
              </a:solidFill>
            </a:rPr>
            <a:t>John Cross</a:t>
          </a:r>
        </a:p>
        <a:p>
          <a:r>
            <a:rPr lang="en-US" sz="1000" b="1" u="none" dirty="0">
              <a:solidFill>
                <a:srgbClr val="1F497D"/>
              </a:solidFill>
            </a:rPr>
            <a:t>William </a:t>
          </a:r>
          <a:r>
            <a:rPr lang="en-US" sz="1000" b="1" u="none" dirty="0" err="1">
              <a:solidFill>
                <a:srgbClr val="1F497D"/>
              </a:solidFill>
            </a:rPr>
            <a:t>Ahmansen</a:t>
          </a:r>
          <a:endParaRPr lang="en-US" sz="1000" b="1" u="none" dirty="0">
            <a:solidFill>
              <a:srgbClr val="1F497D"/>
            </a:solidFill>
          </a:endParaRPr>
        </a:p>
      </dgm:t>
    </dgm:pt>
    <dgm:pt modelId="{394C22C6-F4DF-4F97-955D-6B9CBD3DC8E8}" type="parTrans" cxnId="{9F1D4122-46A2-4B08-9F6C-0B94F6D2BC7E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b="1" dirty="0"/>
        </a:p>
      </dgm:t>
    </dgm:pt>
    <dgm:pt modelId="{363A62F2-63BA-4BCD-91DB-18F4B8750FD8}" type="sibTrans" cxnId="{9F1D4122-46A2-4B08-9F6C-0B94F6D2BC7E}">
      <dgm:prSet/>
      <dgm:spPr/>
      <dgm:t>
        <a:bodyPr/>
        <a:lstStyle/>
        <a:p>
          <a:endParaRPr lang="en-US" b="1"/>
        </a:p>
      </dgm:t>
    </dgm:pt>
    <dgm:pt modelId="{53A197E7-C68D-4ACD-AAB3-62B4099A615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Annual Conference Lead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</a:p>
      </dgm:t>
    </dgm:pt>
    <dgm:pt modelId="{1D78B18C-F6CD-440B-9893-7167922DCAC4}" type="parTrans" cxnId="{DC1E3092-10C1-4914-AB38-BFAD6A13CE1C}">
      <dgm:prSet/>
      <dgm:spPr/>
      <dgm:t>
        <a:bodyPr/>
        <a:lstStyle/>
        <a:p>
          <a:endParaRPr lang="en-US"/>
        </a:p>
      </dgm:t>
    </dgm:pt>
    <dgm:pt modelId="{58DEB413-255B-428E-9E94-9B561881BA19}" type="sibTrans" cxnId="{DC1E3092-10C1-4914-AB38-BFAD6A13CE1C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384876" custScaleY="358408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0B388BAC-15B6-48A6-B08C-DCC54D6125C0}" type="pres">
      <dgm:prSet presAssocID="{9238D14C-B20A-4931-A550-E94FCBD9994F}" presName="Name37" presStyleLbl="parChTrans1D2" presStyleIdx="0" presStyleCnt="2"/>
      <dgm:spPr/>
    </dgm:pt>
    <dgm:pt modelId="{1EDF8456-6C4D-47AE-9514-042085DBDA58}" type="pres">
      <dgm:prSet presAssocID="{CD701AB2-11E7-4B8E-9DB3-6476AA6F876A}" presName="hierRoot2" presStyleCnt="0">
        <dgm:presLayoutVars>
          <dgm:hierBranch val="init"/>
        </dgm:presLayoutVars>
      </dgm:prSet>
      <dgm:spPr/>
    </dgm:pt>
    <dgm:pt modelId="{AA7E1864-7218-47B8-9B92-70A8DECD4F69}" type="pres">
      <dgm:prSet presAssocID="{CD701AB2-11E7-4B8E-9DB3-6476AA6F876A}" presName="rootComposite" presStyleCnt="0"/>
      <dgm:spPr/>
    </dgm:pt>
    <dgm:pt modelId="{15F7A481-4EA9-4905-8FFB-6DD19F7D4EE5}" type="pres">
      <dgm:prSet presAssocID="{CD701AB2-11E7-4B8E-9DB3-6476AA6F876A}" presName="rootText" presStyleLbl="node2" presStyleIdx="0" presStyleCnt="2" custScaleX="407897" custScaleY="201569" custLinFactX="-100000" custLinFactNeighborX="-102000" custLinFactNeighborY="-81941">
        <dgm:presLayoutVars>
          <dgm:chPref val="3"/>
        </dgm:presLayoutVars>
      </dgm:prSet>
      <dgm:spPr/>
    </dgm:pt>
    <dgm:pt modelId="{5F92263E-B090-439A-8479-CB7EFD7FAD0B}" type="pres">
      <dgm:prSet presAssocID="{CD701AB2-11E7-4B8E-9DB3-6476AA6F876A}" presName="rootConnector" presStyleLbl="node2" presStyleIdx="0" presStyleCnt="2"/>
      <dgm:spPr/>
    </dgm:pt>
    <dgm:pt modelId="{DE5DB387-CF4C-4CA4-A030-7E0C9B4CABA1}" type="pres">
      <dgm:prSet presAssocID="{CD701AB2-11E7-4B8E-9DB3-6476AA6F876A}" presName="hierChild4" presStyleCnt="0"/>
      <dgm:spPr/>
    </dgm:pt>
    <dgm:pt modelId="{2C9AFC84-0587-42D5-9B77-85381D435765}" type="pres">
      <dgm:prSet presAssocID="{E7188852-A27C-429C-9210-6CB56CC2708D}" presName="Name37" presStyleLbl="parChTrans1D3" presStyleIdx="0" presStyleCnt="6"/>
      <dgm:spPr/>
    </dgm:pt>
    <dgm:pt modelId="{D5B286FD-A410-4EB5-9818-703F98AF4F7C}" type="pres">
      <dgm:prSet presAssocID="{65F7BBD1-FEB1-4E4B-BCF2-70B2E63EA381}" presName="hierRoot2" presStyleCnt="0">
        <dgm:presLayoutVars>
          <dgm:hierBranch val="init"/>
        </dgm:presLayoutVars>
      </dgm:prSet>
      <dgm:spPr/>
    </dgm:pt>
    <dgm:pt modelId="{CADE4AE4-22DD-46DE-B30A-95EB1DF15C2B}" type="pres">
      <dgm:prSet presAssocID="{65F7BBD1-FEB1-4E4B-BCF2-70B2E63EA381}" presName="rootComposite" presStyleCnt="0"/>
      <dgm:spPr/>
    </dgm:pt>
    <dgm:pt modelId="{0414A0E9-098A-486F-9A9E-648E0941969D}" type="pres">
      <dgm:prSet presAssocID="{65F7BBD1-FEB1-4E4B-BCF2-70B2E63EA381}" presName="rootText" presStyleLbl="node3" presStyleIdx="0" presStyleCnt="6" custScaleX="313160" custScaleY="289475" custLinFactX="-85552" custLinFactNeighborX="-100000" custLinFactNeighborY="-53673">
        <dgm:presLayoutVars>
          <dgm:chPref val="3"/>
        </dgm:presLayoutVars>
      </dgm:prSet>
      <dgm:spPr/>
    </dgm:pt>
    <dgm:pt modelId="{EBC7AB3C-2166-4C4D-BB04-06B412183062}" type="pres">
      <dgm:prSet presAssocID="{65F7BBD1-FEB1-4E4B-BCF2-70B2E63EA381}" presName="rootConnector" presStyleLbl="node3" presStyleIdx="0" presStyleCnt="6"/>
      <dgm:spPr/>
    </dgm:pt>
    <dgm:pt modelId="{33952612-D00B-4DFC-8DEA-A8666ABAA9C4}" type="pres">
      <dgm:prSet presAssocID="{65F7BBD1-FEB1-4E4B-BCF2-70B2E63EA381}" presName="hierChild4" presStyleCnt="0"/>
      <dgm:spPr/>
    </dgm:pt>
    <dgm:pt modelId="{9A764D10-28F3-4468-9FE1-BEE616724955}" type="pres">
      <dgm:prSet presAssocID="{65F7BBD1-FEB1-4E4B-BCF2-70B2E63EA381}" presName="hierChild5" presStyleCnt="0"/>
      <dgm:spPr/>
    </dgm:pt>
    <dgm:pt modelId="{E20A05E7-A132-4CAB-ACCB-3C86F54B0BC0}" type="pres">
      <dgm:prSet presAssocID="{B7471003-6013-41A2-90CD-6497C20F3B20}" presName="Name37" presStyleLbl="parChTrans1D3" presStyleIdx="1" presStyleCnt="6"/>
      <dgm:spPr/>
    </dgm:pt>
    <dgm:pt modelId="{5DF047A7-E7D5-4D38-B741-00CEB15A05BE}" type="pres">
      <dgm:prSet presAssocID="{AE138EE9-C03C-4967-99D4-34159E5C95CB}" presName="hierRoot2" presStyleCnt="0">
        <dgm:presLayoutVars>
          <dgm:hierBranch val="init"/>
        </dgm:presLayoutVars>
      </dgm:prSet>
      <dgm:spPr/>
    </dgm:pt>
    <dgm:pt modelId="{BB836F59-BB11-4479-BD16-FC2BF423077A}" type="pres">
      <dgm:prSet presAssocID="{AE138EE9-C03C-4967-99D4-34159E5C95CB}" presName="rootComposite" presStyleCnt="0"/>
      <dgm:spPr/>
    </dgm:pt>
    <dgm:pt modelId="{55326C24-A9EA-4A72-9E69-4DA5E0956546}" type="pres">
      <dgm:prSet presAssocID="{AE138EE9-C03C-4967-99D4-34159E5C95CB}" presName="rootText" presStyleLbl="node3" presStyleIdx="1" presStyleCnt="6" custScaleX="336843" custScaleY="300000" custLinFactX="-73710" custLinFactNeighborX="-100000" custLinFactNeighborY="-35143">
        <dgm:presLayoutVars>
          <dgm:chPref val="3"/>
        </dgm:presLayoutVars>
      </dgm:prSet>
      <dgm:spPr/>
    </dgm:pt>
    <dgm:pt modelId="{28DEA777-6E4E-46F6-89DF-7EBFF4A06758}" type="pres">
      <dgm:prSet presAssocID="{AE138EE9-C03C-4967-99D4-34159E5C95CB}" presName="rootConnector" presStyleLbl="node3" presStyleIdx="1" presStyleCnt="6"/>
      <dgm:spPr/>
    </dgm:pt>
    <dgm:pt modelId="{1AFC40D3-986B-4996-96AC-4E717A587B99}" type="pres">
      <dgm:prSet presAssocID="{AE138EE9-C03C-4967-99D4-34159E5C95CB}" presName="hierChild4" presStyleCnt="0"/>
      <dgm:spPr/>
    </dgm:pt>
    <dgm:pt modelId="{DA8FBFAE-F7AB-421D-8DCE-52BA5F4D92CC}" type="pres">
      <dgm:prSet presAssocID="{AE138EE9-C03C-4967-99D4-34159E5C95CB}" presName="hierChild5" presStyleCnt="0"/>
      <dgm:spPr/>
    </dgm:pt>
    <dgm:pt modelId="{761B7445-9655-457A-8139-F80CFCB7AFBC}" type="pres">
      <dgm:prSet presAssocID="{394C22C6-F4DF-4F97-955D-6B9CBD3DC8E8}" presName="Name37" presStyleLbl="parChTrans1D3" presStyleIdx="2" presStyleCnt="6"/>
      <dgm:spPr/>
    </dgm:pt>
    <dgm:pt modelId="{72DE9457-933D-46BE-AA8A-CF4E0F907A79}" type="pres">
      <dgm:prSet presAssocID="{99016272-5CB0-4818-8714-FD5B04D2030D}" presName="hierRoot2" presStyleCnt="0">
        <dgm:presLayoutVars>
          <dgm:hierBranch val="init"/>
        </dgm:presLayoutVars>
      </dgm:prSet>
      <dgm:spPr/>
    </dgm:pt>
    <dgm:pt modelId="{19A89D44-163E-41D4-8595-446771F57286}" type="pres">
      <dgm:prSet presAssocID="{99016272-5CB0-4818-8714-FD5B04D2030D}" presName="rootComposite" presStyleCnt="0"/>
      <dgm:spPr/>
    </dgm:pt>
    <dgm:pt modelId="{F3C18B1C-2153-493F-A25E-8105B3FE14AB}" type="pres">
      <dgm:prSet presAssocID="{99016272-5CB0-4818-8714-FD5B04D2030D}" presName="rootText" presStyleLbl="node3" presStyleIdx="2" presStyleCnt="6" custScaleX="336844" custScaleY="397898" custLinFactX="-73710" custLinFactNeighborX="-100000" custLinFactNeighborY="1808">
        <dgm:presLayoutVars>
          <dgm:chPref val="3"/>
        </dgm:presLayoutVars>
      </dgm:prSet>
      <dgm:spPr/>
    </dgm:pt>
    <dgm:pt modelId="{9048630A-FD9B-4751-8A59-095CD59AD234}" type="pres">
      <dgm:prSet presAssocID="{99016272-5CB0-4818-8714-FD5B04D2030D}" presName="rootConnector" presStyleLbl="node3" presStyleIdx="2" presStyleCnt="6"/>
      <dgm:spPr/>
    </dgm:pt>
    <dgm:pt modelId="{92FA91E0-48AB-41A1-9777-2B606D90C4B9}" type="pres">
      <dgm:prSet presAssocID="{99016272-5CB0-4818-8714-FD5B04D2030D}" presName="hierChild4" presStyleCnt="0"/>
      <dgm:spPr/>
    </dgm:pt>
    <dgm:pt modelId="{55B46C14-964A-45B7-9B59-B0F3C6BA9101}" type="pres">
      <dgm:prSet presAssocID="{99016272-5CB0-4818-8714-FD5B04D2030D}" presName="hierChild5" presStyleCnt="0"/>
      <dgm:spPr/>
    </dgm:pt>
    <dgm:pt modelId="{D3D07580-1F7C-43B5-9C5D-7CACAA86CB3E}" type="pres">
      <dgm:prSet presAssocID="{CD701AB2-11E7-4B8E-9DB3-6476AA6F876A}" presName="hierChild5" presStyleCnt="0"/>
      <dgm:spPr/>
    </dgm:pt>
    <dgm:pt modelId="{AFF9F7D3-F63A-4A80-B059-DF4D42D84584}" type="pres">
      <dgm:prSet presAssocID="{05DAE059-3232-474B-A3F8-881FEE9F43BE}" presName="Name37" presStyleLbl="parChTrans1D2" presStyleIdx="1" presStyleCnt="2"/>
      <dgm:spPr/>
    </dgm:pt>
    <dgm:pt modelId="{6E40BBFF-8532-4842-812F-05A4B4DDCB28}" type="pres">
      <dgm:prSet presAssocID="{678CF495-7D78-4A18-A996-4704EA544EC5}" presName="hierRoot2" presStyleCnt="0">
        <dgm:presLayoutVars>
          <dgm:hierBranch val="init"/>
        </dgm:presLayoutVars>
      </dgm:prSet>
      <dgm:spPr/>
    </dgm:pt>
    <dgm:pt modelId="{19DB388D-1784-4579-A958-F1C8D1EBB46A}" type="pres">
      <dgm:prSet presAssocID="{678CF495-7D78-4A18-A996-4704EA544EC5}" presName="rootComposite" presStyleCnt="0"/>
      <dgm:spPr/>
    </dgm:pt>
    <dgm:pt modelId="{FB31EFED-D799-4084-A63B-7624332A9697}" type="pres">
      <dgm:prSet presAssocID="{678CF495-7D78-4A18-A996-4704EA544EC5}" presName="rootText" presStyleLbl="node2" presStyleIdx="1" presStyleCnt="2" custScaleX="302636" custScaleY="189476" custLinFactX="100000" custLinFactNeighborX="138846" custLinFactNeighborY="-75895">
        <dgm:presLayoutVars>
          <dgm:chPref val="3"/>
        </dgm:presLayoutVars>
      </dgm:prSet>
      <dgm:spPr/>
    </dgm:pt>
    <dgm:pt modelId="{15BFB9BD-2626-4482-A35C-6A147F48238F}" type="pres">
      <dgm:prSet presAssocID="{678CF495-7D78-4A18-A996-4704EA544EC5}" presName="rootConnector" presStyleLbl="node2" presStyleIdx="1" presStyleCnt="2"/>
      <dgm:spPr/>
    </dgm:pt>
    <dgm:pt modelId="{2667E57F-6064-4F73-B6F5-11A39A3DCAC1}" type="pres">
      <dgm:prSet presAssocID="{678CF495-7D78-4A18-A996-4704EA544EC5}" presName="hierChild4" presStyleCnt="0"/>
      <dgm:spPr/>
    </dgm:pt>
    <dgm:pt modelId="{4D0FEFF8-F5F9-4FA0-AD69-F5A4A5CD93BA}" type="pres">
      <dgm:prSet presAssocID="{5F40CB0B-F289-43A2-A2A3-91F0740221F7}" presName="Name37" presStyleLbl="parChTrans1D3" presStyleIdx="3" presStyleCnt="6"/>
      <dgm:spPr/>
    </dgm:pt>
    <dgm:pt modelId="{D5282A4B-ED97-4B88-AA75-F4622F8B783A}" type="pres">
      <dgm:prSet presAssocID="{C6057346-664B-4AA3-AE41-9B7097A08BF1}" presName="hierRoot2" presStyleCnt="0">
        <dgm:presLayoutVars>
          <dgm:hierBranch val="init"/>
        </dgm:presLayoutVars>
      </dgm:prSet>
      <dgm:spPr/>
    </dgm:pt>
    <dgm:pt modelId="{40C70498-F5AF-4780-BA06-AF1768DEA7C0}" type="pres">
      <dgm:prSet presAssocID="{C6057346-664B-4AA3-AE41-9B7097A08BF1}" presName="rootComposite" presStyleCnt="0"/>
      <dgm:spPr/>
    </dgm:pt>
    <dgm:pt modelId="{3A485AE2-A660-41B8-B406-E051D5CB3C0D}" type="pres">
      <dgm:prSet presAssocID="{C6057346-664B-4AA3-AE41-9B7097A08BF1}" presName="rootText" presStyleLbl="node3" presStyleIdx="3" presStyleCnt="6" custScaleX="242108" custScaleY="246362" custLinFactX="100000" custLinFactNeighborX="157924" custLinFactNeighborY="-46842">
        <dgm:presLayoutVars>
          <dgm:chPref val="3"/>
        </dgm:presLayoutVars>
      </dgm:prSet>
      <dgm:spPr/>
    </dgm:pt>
    <dgm:pt modelId="{CA93EEBC-AC9E-440A-A2DF-EA2020B18D06}" type="pres">
      <dgm:prSet presAssocID="{C6057346-664B-4AA3-AE41-9B7097A08BF1}" presName="rootConnector" presStyleLbl="node3" presStyleIdx="3" presStyleCnt="6"/>
      <dgm:spPr/>
    </dgm:pt>
    <dgm:pt modelId="{243C33D4-3C21-485E-B66A-B9886F749C90}" type="pres">
      <dgm:prSet presAssocID="{C6057346-664B-4AA3-AE41-9B7097A08BF1}" presName="hierChild4" presStyleCnt="0"/>
      <dgm:spPr/>
    </dgm:pt>
    <dgm:pt modelId="{156CABAC-0042-46CD-A019-F771C56E5F52}" type="pres">
      <dgm:prSet presAssocID="{C6057346-664B-4AA3-AE41-9B7097A08BF1}" presName="hierChild5" presStyleCnt="0"/>
      <dgm:spPr/>
    </dgm:pt>
    <dgm:pt modelId="{4A708F1C-D30E-482D-B9C9-A5086D49CC69}" type="pres">
      <dgm:prSet presAssocID="{8C555C47-7500-465C-9447-11C70C6D5F05}" presName="Name37" presStyleLbl="parChTrans1D3" presStyleIdx="4" presStyleCnt="6"/>
      <dgm:spPr/>
    </dgm:pt>
    <dgm:pt modelId="{504C9649-D5CF-4E16-8E57-51B668CAC40B}" type="pres">
      <dgm:prSet presAssocID="{B8EB1EAE-6952-4A74-ACE7-9BA3C7E48CD3}" presName="hierRoot2" presStyleCnt="0">
        <dgm:presLayoutVars>
          <dgm:hierBranch val="init"/>
        </dgm:presLayoutVars>
      </dgm:prSet>
      <dgm:spPr/>
    </dgm:pt>
    <dgm:pt modelId="{40F280B4-6989-4B30-AFDA-2578F024CE5A}" type="pres">
      <dgm:prSet presAssocID="{B8EB1EAE-6952-4A74-ACE7-9BA3C7E48CD3}" presName="rootComposite" presStyleCnt="0"/>
      <dgm:spPr/>
    </dgm:pt>
    <dgm:pt modelId="{E8200B6A-D215-40DC-B0F1-6B63566D47C3}" type="pres">
      <dgm:prSet presAssocID="{B8EB1EAE-6952-4A74-ACE7-9BA3C7E48CD3}" presName="rootText" presStyleLbl="node3" presStyleIdx="4" presStyleCnt="6" custScaleX="265789" custScaleY="242106" custLinFactX="100000" custLinFactNeighborX="152665" custLinFactNeighborY="-3621">
        <dgm:presLayoutVars>
          <dgm:chPref val="3"/>
        </dgm:presLayoutVars>
      </dgm:prSet>
      <dgm:spPr/>
    </dgm:pt>
    <dgm:pt modelId="{430218B9-2F8D-49D1-83D4-4E2042B1DD78}" type="pres">
      <dgm:prSet presAssocID="{B8EB1EAE-6952-4A74-ACE7-9BA3C7E48CD3}" presName="rootConnector" presStyleLbl="node3" presStyleIdx="4" presStyleCnt="6"/>
      <dgm:spPr/>
    </dgm:pt>
    <dgm:pt modelId="{C49CDC29-17E5-4986-B0BA-E2A7585F56AD}" type="pres">
      <dgm:prSet presAssocID="{B8EB1EAE-6952-4A74-ACE7-9BA3C7E48CD3}" presName="hierChild4" presStyleCnt="0"/>
      <dgm:spPr/>
    </dgm:pt>
    <dgm:pt modelId="{C97BE817-C2A8-4262-B294-B4C2F609E935}" type="pres">
      <dgm:prSet presAssocID="{B8EB1EAE-6952-4A74-ACE7-9BA3C7E48CD3}" presName="hierChild5" presStyleCnt="0"/>
      <dgm:spPr/>
    </dgm:pt>
    <dgm:pt modelId="{BAA38E33-CF6E-4F42-87C3-0C6AE7E26AEA}" type="pres">
      <dgm:prSet presAssocID="{1D78B18C-F6CD-440B-9893-7167922DCAC4}" presName="Name37" presStyleLbl="parChTrans1D3" presStyleIdx="5" presStyleCnt="6"/>
      <dgm:spPr/>
    </dgm:pt>
    <dgm:pt modelId="{EA9E7322-B6AD-47C4-A83C-07CD6553EDD2}" type="pres">
      <dgm:prSet presAssocID="{53A197E7-C68D-4ACD-AAB3-62B4099A6151}" presName="hierRoot2" presStyleCnt="0">
        <dgm:presLayoutVars>
          <dgm:hierBranch val="init"/>
        </dgm:presLayoutVars>
      </dgm:prSet>
      <dgm:spPr/>
    </dgm:pt>
    <dgm:pt modelId="{895905B5-C53A-4D01-A160-A19F05ED369F}" type="pres">
      <dgm:prSet presAssocID="{53A197E7-C68D-4ACD-AAB3-62B4099A6151}" presName="rootComposite" presStyleCnt="0"/>
      <dgm:spPr/>
    </dgm:pt>
    <dgm:pt modelId="{97FB64AE-62F0-40E8-877E-667DB17D2C3C}" type="pres">
      <dgm:prSet presAssocID="{53A197E7-C68D-4ACD-AAB3-62B4099A6151}" presName="rootText" presStyleLbl="node3" presStyleIdx="5" presStyleCnt="6" custScaleX="265789" custScaleY="242106" custLinFactX="100000" custLinFactNeighborX="152665" custLinFactNeighborY="-3621">
        <dgm:presLayoutVars>
          <dgm:chPref val="3"/>
        </dgm:presLayoutVars>
      </dgm:prSet>
      <dgm:spPr/>
    </dgm:pt>
    <dgm:pt modelId="{A9112024-4837-451E-B7A6-1AD4C7417571}" type="pres">
      <dgm:prSet presAssocID="{53A197E7-C68D-4ACD-AAB3-62B4099A6151}" presName="rootConnector" presStyleLbl="node3" presStyleIdx="5" presStyleCnt="6"/>
      <dgm:spPr/>
    </dgm:pt>
    <dgm:pt modelId="{60296EBE-8013-40D7-AFB6-9CF675C43A0A}" type="pres">
      <dgm:prSet presAssocID="{53A197E7-C68D-4ACD-AAB3-62B4099A6151}" presName="hierChild4" presStyleCnt="0"/>
      <dgm:spPr/>
    </dgm:pt>
    <dgm:pt modelId="{2E9109C6-019D-45A7-9C09-D3E32590CF5A}" type="pres">
      <dgm:prSet presAssocID="{53A197E7-C68D-4ACD-AAB3-62B4099A6151}" presName="hierChild5" presStyleCnt="0"/>
      <dgm:spPr/>
    </dgm:pt>
    <dgm:pt modelId="{910ABFC8-EF3C-47F5-B67C-E66619AB6573}" type="pres">
      <dgm:prSet presAssocID="{678CF495-7D78-4A18-A996-4704EA544EC5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1CB5D404-CF55-4C32-9102-D7CB531FEEEA}" type="presOf" srcId="{53A197E7-C68D-4ACD-AAB3-62B4099A6151}" destId="{A9112024-4837-451E-B7A6-1AD4C7417571}" srcOrd="1" destOrd="0" presId="urn:microsoft.com/office/officeart/2005/8/layout/orgChart1"/>
    <dgm:cxn modelId="{62B5560A-3217-47C8-999A-2EC783C823FF}" type="presOf" srcId="{99016272-5CB0-4818-8714-FD5B04D2030D}" destId="{F3C18B1C-2153-493F-A25E-8105B3FE14AB}" srcOrd="0" destOrd="0" presId="urn:microsoft.com/office/officeart/2005/8/layout/orgChart1"/>
    <dgm:cxn modelId="{4075D11A-4D44-4070-9FE0-F78840F044C9}" type="presOf" srcId="{C6057346-664B-4AA3-AE41-9B7097A08BF1}" destId="{CA93EEBC-AC9E-440A-A2DF-EA2020B18D06}" srcOrd="1" destOrd="0" presId="urn:microsoft.com/office/officeart/2005/8/layout/orgChart1"/>
    <dgm:cxn modelId="{9F1D4122-46A2-4B08-9F6C-0B94F6D2BC7E}" srcId="{CD701AB2-11E7-4B8E-9DB3-6476AA6F876A}" destId="{99016272-5CB0-4818-8714-FD5B04D2030D}" srcOrd="2" destOrd="0" parTransId="{394C22C6-F4DF-4F97-955D-6B9CBD3DC8E8}" sibTransId="{363A62F2-63BA-4BCD-91DB-18F4B8750FD8}"/>
    <dgm:cxn modelId="{A431622B-D61A-419E-BDBC-ECB5AF2149BF}" type="presOf" srcId="{CD701AB2-11E7-4B8E-9DB3-6476AA6F876A}" destId="{15F7A481-4EA9-4905-8FFB-6DD19F7D4EE5}" srcOrd="0" destOrd="0" presId="urn:microsoft.com/office/officeart/2005/8/layout/orgChart1"/>
    <dgm:cxn modelId="{756B8434-4626-4C44-8934-B33EA97D1A2D}" type="presOf" srcId="{5F40CB0B-F289-43A2-A2A3-91F0740221F7}" destId="{4D0FEFF8-F5F9-4FA0-AD69-F5A4A5CD93BA}" srcOrd="0" destOrd="0" presId="urn:microsoft.com/office/officeart/2005/8/layout/orgChart1"/>
    <dgm:cxn modelId="{D3EE6735-FA9D-45EB-9132-B22E7223FC5B}" type="presOf" srcId="{65F7BBD1-FEB1-4E4B-BCF2-70B2E63EA381}" destId="{0414A0E9-098A-486F-9A9E-648E0941969D}" srcOrd="0" destOrd="0" presId="urn:microsoft.com/office/officeart/2005/8/layout/orgChart1"/>
    <dgm:cxn modelId="{23C56936-3851-405A-95B5-4BC9012FCF2F}" srcId="{678CF495-7D78-4A18-A996-4704EA544EC5}" destId="{C6057346-664B-4AA3-AE41-9B7097A08BF1}" srcOrd="0" destOrd="0" parTransId="{5F40CB0B-F289-43A2-A2A3-91F0740221F7}" sibTransId="{1C8CB2AC-48F6-4D58-9CC6-2B9E28ACB866}"/>
    <dgm:cxn modelId="{F7EF4C36-E487-4DC3-B6C7-F2B70A4E1FD1}" srcId="{678CF495-7D78-4A18-A996-4704EA544EC5}" destId="{B8EB1EAE-6952-4A74-ACE7-9BA3C7E48CD3}" srcOrd="1" destOrd="0" parTransId="{8C555C47-7500-465C-9447-11C70C6D5F05}" sibTransId="{07E8DDDA-5B21-48A5-91F5-DABBE4183723}"/>
    <dgm:cxn modelId="{66576239-2E4B-4E73-896E-5CE8CC1648F5}" type="presOf" srcId="{54A6CB2B-5581-4799-A00F-495DA49C77DC}" destId="{ED707249-4C71-4EAC-B3F3-80463748F058}" srcOrd="0" destOrd="0" presId="urn:microsoft.com/office/officeart/2005/8/layout/orgChart1"/>
    <dgm:cxn modelId="{DC3BD45C-C30A-4565-9112-76274E1ABF57}" type="presOf" srcId="{678CF495-7D78-4A18-A996-4704EA544EC5}" destId="{FB31EFED-D799-4084-A63B-7624332A9697}" srcOrd="0" destOrd="0" presId="urn:microsoft.com/office/officeart/2005/8/layout/orgChart1"/>
    <dgm:cxn modelId="{4D3BF35E-1C61-48D9-9EA3-043C20626BD0}" type="presOf" srcId="{23E55D7B-850D-42C3-9004-3F7F09514EF4}" destId="{9D3A1995-9917-414F-9961-DA915954BB4B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3B6C076B-E7E2-4978-AD60-C7AD2398BE14}" type="presOf" srcId="{23E55D7B-850D-42C3-9004-3F7F09514EF4}" destId="{7DEAFCBF-0C27-4A00-9B70-7472B6CE6942}" srcOrd="1" destOrd="0" presId="urn:microsoft.com/office/officeart/2005/8/layout/orgChart1"/>
    <dgm:cxn modelId="{58671C70-AFEE-4446-BE72-D2519909F6CA}" type="presOf" srcId="{AE138EE9-C03C-4967-99D4-34159E5C95CB}" destId="{28DEA777-6E4E-46F6-89DF-7EBFF4A06758}" srcOrd="1" destOrd="0" presId="urn:microsoft.com/office/officeart/2005/8/layout/orgChart1"/>
    <dgm:cxn modelId="{B55DC974-EE57-492E-9E6C-BF8CD00B4159}" type="presOf" srcId="{E7188852-A27C-429C-9210-6CB56CC2708D}" destId="{2C9AFC84-0587-42D5-9B77-85381D435765}" srcOrd="0" destOrd="0" presId="urn:microsoft.com/office/officeart/2005/8/layout/orgChart1"/>
    <dgm:cxn modelId="{4B44C579-D8F9-4B7B-B230-8FA9BB0A8E68}" type="presOf" srcId="{AE138EE9-C03C-4967-99D4-34159E5C95CB}" destId="{55326C24-A9EA-4A72-9E69-4DA5E0956546}" srcOrd="0" destOrd="0" presId="urn:microsoft.com/office/officeart/2005/8/layout/orgChart1"/>
    <dgm:cxn modelId="{8219FE88-4514-4CDB-80FB-D9BF6638DAF0}" type="presOf" srcId="{678CF495-7D78-4A18-A996-4704EA544EC5}" destId="{15BFB9BD-2626-4482-A35C-6A147F48238F}" srcOrd="1" destOrd="0" presId="urn:microsoft.com/office/officeart/2005/8/layout/orgChart1"/>
    <dgm:cxn modelId="{DC1E3092-10C1-4914-AB38-BFAD6A13CE1C}" srcId="{678CF495-7D78-4A18-A996-4704EA544EC5}" destId="{53A197E7-C68D-4ACD-AAB3-62B4099A6151}" srcOrd="2" destOrd="0" parTransId="{1D78B18C-F6CD-440B-9893-7167922DCAC4}" sibTransId="{58DEB413-255B-428E-9E94-9B561881BA19}"/>
    <dgm:cxn modelId="{234C6995-4DFA-4555-83BE-D091487CF75C}" type="presOf" srcId="{99016272-5CB0-4818-8714-FD5B04D2030D}" destId="{9048630A-FD9B-4751-8A59-095CD59AD234}" srcOrd="1" destOrd="0" presId="urn:microsoft.com/office/officeart/2005/8/layout/orgChart1"/>
    <dgm:cxn modelId="{58789796-12B7-4F02-95DA-C8692440DD9D}" srcId="{23E55D7B-850D-42C3-9004-3F7F09514EF4}" destId="{678CF495-7D78-4A18-A996-4704EA544EC5}" srcOrd="1" destOrd="0" parTransId="{05DAE059-3232-474B-A3F8-881FEE9F43BE}" sibTransId="{7D6C4615-6CDE-48B9-A514-41A2DBF10F2C}"/>
    <dgm:cxn modelId="{BBCA8C99-047E-4045-AE3A-FE8BFD3A1180}" type="presOf" srcId="{1D78B18C-F6CD-440B-9893-7167922DCAC4}" destId="{BAA38E33-CF6E-4F42-87C3-0C6AE7E26AEA}" srcOrd="0" destOrd="0" presId="urn:microsoft.com/office/officeart/2005/8/layout/orgChart1"/>
    <dgm:cxn modelId="{859934A9-4A22-40E1-919E-2A540045AE51}" type="presOf" srcId="{65F7BBD1-FEB1-4E4B-BCF2-70B2E63EA381}" destId="{EBC7AB3C-2166-4C4D-BB04-06B412183062}" srcOrd="1" destOrd="0" presId="urn:microsoft.com/office/officeart/2005/8/layout/orgChart1"/>
    <dgm:cxn modelId="{142F0AAA-E1D2-4272-A27D-ADA63A8BC838}" type="presOf" srcId="{C6057346-664B-4AA3-AE41-9B7097A08BF1}" destId="{3A485AE2-A660-41B8-B406-E051D5CB3C0D}" srcOrd="0" destOrd="0" presId="urn:microsoft.com/office/officeart/2005/8/layout/orgChart1"/>
    <dgm:cxn modelId="{5AA716B3-2C5D-43AC-AC27-5C2DA455782B}" srcId="{CD701AB2-11E7-4B8E-9DB3-6476AA6F876A}" destId="{AE138EE9-C03C-4967-99D4-34159E5C95CB}" srcOrd="1" destOrd="0" parTransId="{B7471003-6013-41A2-90CD-6497C20F3B20}" sibTransId="{1F85B637-14E5-4C3B-8F95-E07FBADE2627}"/>
    <dgm:cxn modelId="{200428B4-758B-43AC-A26B-DB367D893701}" type="presOf" srcId="{53A197E7-C68D-4ACD-AAB3-62B4099A6151}" destId="{97FB64AE-62F0-40E8-877E-667DB17D2C3C}" srcOrd="0" destOrd="0" presId="urn:microsoft.com/office/officeart/2005/8/layout/orgChart1"/>
    <dgm:cxn modelId="{1AC630B9-5DF6-46B6-8923-ABE9E12E394C}" srcId="{23E55D7B-850D-42C3-9004-3F7F09514EF4}" destId="{CD701AB2-11E7-4B8E-9DB3-6476AA6F876A}" srcOrd="0" destOrd="0" parTransId="{9238D14C-B20A-4931-A550-E94FCBD9994F}" sibTransId="{3787C990-FA0E-40CA-8AFC-0F248FD0C630}"/>
    <dgm:cxn modelId="{5C4932C3-75F8-4B5E-B0F5-8A86592F71B3}" type="presOf" srcId="{8C555C47-7500-465C-9447-11C70C6D5F05}" destId="{4A708F1C-D30E-482D-B9C9-A5086D49CC69}" srcOrd="0" destOrd="0" presId="urn:microsoft.com/office/officeart/2005/8/layout/orgChart1"/>
    <dgm:cxn modelId="{4DD802C4-C47E-45BC-8392-AFA8C0D527CF}" type="presOf" srcId="{CD701AB2-11E7-4B8E-9DB3-6476AA6F876A}" destId="{5F92263E-B090-439A-8479-CB7EFD7FAD0B}" srcOrd="1" destOrd="0" presId="urn:microsoft.com/office/officeart/2005/8/layout/orgChart1"/>
    <dgm:cxn modelId="{F41AB9C5-2846-4E3E-83FF-59656E9BE1BD}" type="presOf" srcId="{394C22C6-F4DF-4F97-955D-6B9CBD3DC8E8}" destId="{761B7445-9655-457A-8139-F80CFCB7AFBC}" srcOrd="0" destOrd="0" presId="urn:microsoft.com/office/officeart/2005/8/layout/orgChart1"/>
    <dgm:cxn modelId="{DCFF8ACC-0A12-4A3D-9B44-945D179BCF74}" type="presOf" srcId="{B8EB1EAE-6952-4A74-ACE7-9BA3C7E48CD3}" destId="{430218B9-2F8D-49D1-83D4-4E2042B1DD78}" srcOrd="1" destOrd="0" presId="urn:microsoft.com/office/officeart/2005/8/layout/orgChart1"/>
    <dgm:cxn modelId="{E31E65E2-6CA1-4F11-A34C-FE86C9CABCC8}" srcId="{CD701AB2-11E7-4B8E-9DB3-6476AA6F876A}" destId="{65F7BBD1-FEB1-4E4B-BCF2-70B2E63EA381}" srcOrd="0" destOrd="0" parTransId="{E7188852-A27C-429C-9210-6CB56CC2708D}" sibTransId="{B5EE7E5F-5F1D-4446-BE23-FE6413C44B5A}"/>
    <dgm:cxn modelId="{61AC08E6-461F-4040-81AB-729CA7B682C6}" type="presOf" srcId="{05DAE059-3232-474B-A3F8-881FEE9F43BE}" destId="{AFF9F7D3-F63A-4A80-B059-DF4D42D84584}" srcOrd="0" destOrd="0" presId="urn:microsoft.com/office/officeart/2005/8/layout/orgChart1"/>
    <dgm:cxn modelId="{045A6CE9-13CE-4280-8EF2-394C6FAE269A}" type="presOf" srcId="{9238D14C-B20A-4931-A550-E94FCBD9994F}" destId="{0B388BAC-15B6-48A6-B08C-DCC54D6125C0}" srcOrd="0" destOrd="0" presId="urn:microsoft.com/office/officeart/2005/8/layout/orgChart1"/>
    <dgm:cxn modelId="{65121BF1-7630-410B-B190-9D37006BAC7D}" type="presOf" srcId="{B8EB1EAE-6952-4A74-ACE7-9BA3C7E48CD3}" destId="{E8200B6A-D215-40DC-B0F1-6B63566D47C3}" srcOrd="0" destOrd="0" presId="urn:microsoft.com/office/officeart/2005/8/layout/orgChart1"/>
    <dgm:cxn modelId="{723D8AF2-1367-4559-B976-DDD9BAB0D0DF}" type="presOf" srcId="{B7471003-6013-41A2-90CD-6497C20F3B20}" destId="{E20A05E7-A132-4CAB-ACCB-3C86F54B0BC0}" srcOrd="0" destOrd="0" presId="urn:microsoft.com/office/officeart/2005/8/layout/orgChart1"/>
    <dgm:cxn modelId="{FBD3B159-731C-4CBB-8503-EAA8762B39FA}" type="presParOf" srcId="{ED707249-4C71-4EAC-B3F3-80463748F058}" destId="{4B4A8B85-613D-4155-9B94-70E057A4363F}" srcOrd="0" destOrd="0" presId="urn:microsoft.com/office/officeart/2005/8/layout/orgChart1"/>
    <dgm:cxn modelId="{B4D0034C-321D-4938-B78D-ACC98C6458C4}" type="presParOf" srcId="{4B4A8B85-613D-4155-9B94-70E057A4363F}" destId="{D90B64DB-0EA0-4FFB-8DA4-B76A4FC3AA2D}" srcOrd="0" destOrd="0" presId="urn:microsoft.com/office/officeart/2005/8/layout/orgChart1"/>
    <dgm:cxn modelId="{10FAA426-7AF6-419C-856B-A3ED76330A96}" type="presParOf" srcId="{D90B64DB-0EA0-4FFB-8DA4-B76A4FC3AA2D}" destId="{9D3A1995-9917-414F-9961-DA915954BB4B}" srcOrd="0" destOrd="0" presId="urn:microsoft.com/office/officeart/2005/8/layout/orgChart1"/>
    <dgm:cxn modelId="{99A4DA0A-FACD-48C8-80D3-1DFC46902D34}" type="presParOf" srcId="{D90B64DB-0EA0-4FFB-8DA4-B76A4FC3AA2D}" destId="{7DEAFCBF-0C27-4A00-9B70-7472B6CE6942}" srcOrd="1" destOrd="0" presId="urn:microsoft.com/office/officeart/2005/8/layout/orgChart1"/>
    <dgm:cxn modelId="{7A7426D0-2E52-4222-9C60-999D01AEB6D9}" type="presParOf" srcId="{4B4A8B85-613D-4155-9B94-70E057A4363F}" destId="{4C3072FD-354D-45FF-9B0A-B6B9F7EFCB7B}" srcOrd="1" destOrd="0" presId="urn:microsoft.com/office/officeart/2005/8/layout/orgChart1"/>
    <dgm:cxn modelId="{F23E6821-38AB-4BCA-84F1-EB354B30457F}" type="presParOf" srcId="{4C3072FD-354D-45FF-9B0A-B6B9F7EFCB7B}" destId="{0B388BAC-15B6-48A6-B08C-DCC54D6125C0}" srcOrd="0" destOrd="0" presId="urn:microsoft.com/office/officeart/2005/8/layout/orgChart1"/>
    <dgm:cxn modelId="{FC3FDE10-E5F2-498B-9A37-9F96C71EA04A}" type="presParOf" srcId="{4C3072FD-354D-45FF-9B0A-B6B9F7EFCB7B}" destId="{1EDF8456-6C4D-47AE-9514-042085DBDA58}" srcOrd="1" destOrd="0" presId="urn:microsoft.com/office/officeart/2005/8/layout/orgChart1"/>
    <dgm:cxn modelId="{FD6FD48A-6D4A-43BC-9C22-341F1BD393D2}" type="presParOf" srcId="{1EDF8456-6C4D-47AE-9514-042085DBDA58}" destId="{AA7E1864-7218-47B8-9B92-70A8DECD4F69}" srcOrd="0" destOrd="0" presId="urn:microsoft.com/office/officeart/2005/8/layout/orgChart1"/>
    <dgm:cxn modelId="{DF071BE0-5BEE-402B-A0BA-19DB81A8BECE}" type="presParOf" srcId="{AA7E1864-7218-47B8-9B92-70A8DECD4F69}" destId="{15F7A481-4EA9-4905-8FFB-6DD19F7D4EE5}" srcOrd="0" destOrd="0" presId="urn:microsoft.com/office/officeart/2005/8/layout/orgChart1"/>
    <dgm:cxn modelId="{AB9FD6AC-A994-4728-9F45-22038401FBF2}" type="presParOf" srcId="{AA7E1864-7218-47B8-9B92-70A8DECD4F69}" destId="{5F92263E-B090-439A-8479-CB7EFD7FAD0B}" srcOrd="1" destOrd="0" presId="urn:microsoft.com/office/officeart/2005/8/layout/orgChart1"/>
    <dgm:cxn modelId="{2A7FF129-CB79-43F7-A093-DE5E3896722C}" type="presParOf" srcId="{1EDF8456-6C4D-47AE-9514-042085DBDA58}" destId="{DE5DB387-CF4C-4CA4-A030-7E0C9B4CABA1}" srcOrd="1" destOrd="0" presId="urn:microsoft.com/office/officeart/2005/8/layout/orgChart1"/>
    <dgm:cxn modelId="{4E34CB04-C0DF-4E8C-B7AA-569EF30A2921}" type="presParOf" srcId="{DE5DB387-CF4C-4CA4-A030-7E0C9B4CABA1}" destId="{2C9AFC84-0587-42D5-9B77-85381D435765}" srcOrd="0" destOrd="0" presId="urn:microsoft.com/office/officeart/2005/8/layout/orgChart1"/>
    <dgm:cxn modelId="{4C603D00-06BD-44F4-AEA6-1AC3A161F59D}" type="presParOf" srcId="{DE5DB387-CF4C-4CA4-A030-7E0C9B4CABA1}" destId="{D5B286FD-A410-4EB5-9818-703F98AF4F7C}" srcOrd="1" destOrd="0" presId="urn:microsoft.com/office/officeart/2005/8/layout/orgChart1"/>
    <dgm:cxn modelId="{AE27668B-60E2-4172-8FD5-79883778C855}" type="presParOf" srcId="{D5B286FD-A410-4EB5-9818-703F98AF4F7C}" destId="{CADE4AE4-22DD-46DE-B30A-95EB1DF15C2B}" srcOrd="0" destOrd="0" presId="urn:microsoft.com/office/officeart/2005/8/layout/orgChart1"/>
    <dgm:cxn modelId="{37F10849-9F7E-447B-AA6D-830686A1D875}" type="presParOf" srcId="{CADE4AE4-22DD-46DE-B30A-95EB1DF15C2B}" destId="{0414A0E9-098A-486F-9A9E-648E0941969D}" srcOrd="0" destOrd="0" presId="urn:microsoft.com/office/officeart/2005/8/layout/orgChart1"/>
    <dgm:cxn modelId="{44D86743-1573-4D3D-9D66-C0CC0EE2C13B}" type="presParOf" srcId="{CADE4AE4-22DD-46DE-B30A-95EB1DF15C2B}" destId="{EBC7AB3C-2166-4C4D-BB04-06B412183062}" srcOrd="1" destOrd="0" presId="urn:microsoft.com/office/officeart/2005/8/layout/orgChart1"/>
    <dgm:cxn modelId="{08C481B0-010B-4EE8-8374-8F24D1091A38}" type="presParOf" srcId="{D5B286FD-A410-4EB5-9818-703F98AF4F7C}" destId="{33952612-D00B-4DFC-8DEA-A8666ABAA9C4}" srcOrd="1" destOrd="0" presId="urn:microsoft.com/office/officeart/2005/8/layout/orgChart1"/>
    <dgm:cxn modelId="{3FEFB613-5A8C-4183-9790-F8C92C877914}" type="presParOf" srcId="{D5B286FD-A410-4EB5-9818-703F98AF4F7C}" destId="{9A764D10-28F3-4468-9FE1-BEE616724955}" srcOrd="2" destOrd="0" presId="urn:microsoft.com/office/officeart/2005/8/layout/orgChart1"/>
    <dgm:cxn modelId="{FD4CF20E-078E-496B-AA85-4C0D5B7010AD}" type="presParOf" srcId="{DE5DB387-CF4C-4CA4-A030-7E0C9B4CABA1}" destId="{E20A05E7-A132-4CAB-ACCB-3C86F54B0BC0}" srcOrd="2" destOrd="0" presId="urn:microsoft.com/office/officeart/2005/8/layout/orgChart1"/>
    <dgm:cxn modelId="{DE90F208-C136-4773-AFE0-6B56CDF6DE68}" type="presParOf" srcId="{DE5DB387-CF4C-4CA4-A030-7E0C9B4CABA1}" destId="{5DF047A7-E7D5-4D38-B741-00CEB15A05BE}" srcOrd="3" destOrd="0" presId="urn:microsoft.com/office/officeart/2005/8/layout/orgChart1"/>
    <dgm:cxn modelId="{8ABB5C96-0E55-4E09-9EF8-44DA05D3991A}" type="presParOf" srcId="{5DF047A7-E7D5-4D38-B741-00CEB15A05BE}" destId="{BB836F59-BB11-4479-BD16-FC2BF423077A}" srcOrd="0" destOrd="0" presId="urn:microsoft.com/office/officeart/2005/8/layout/orgChart1"/>
    <dgm:cxn modelId="{1153CA07-1E5E-4929-88EB-22DF92449B72}" type="presParOf" srcId="{BB836F59-BB11-4479-BD16-FC2BF423077A}" destId="{55326C24-A9EA-4A72-9E69-4DA5E0956546}" srcOrd="0" destOrd="0" presId="urn:microsoft.com/office/officeart/2005/8/layout/orgChart1"/>
    <dgm:cxn modelId="{A649A74D-B002-41E2-81D7-2D80EA1C7455}" type="presParOf" srcId="{BB836F59-BB11-4479-BD16-FC2BF423077A}" destId="{28DEA777-6E4E-46F6-89DF-7EBFF4A06758}" srcOrd="1" destOrd="0" presId="urn:microsoft.com/office/officeart/2005/8/layout/orgChart1"/>
    <dgm:cxn modelId="{09E45F8F-289F-479F-AD3B-1DF48E05A963}" type="presParOf" srcId="{5DF047A7-E7D5-4D38-B741-00CEB15A05BE}" destId="{1AFC40D3-986B-4996-96AC-4E717A587B99}" srcOrd="1" destOrd="0" presId="urn:microsoft.com/office/officeart/2005/8/layout/orgChart1"/>
    <dgm:cxn modelId="{A4D3E430-A816-4DFB-B28E-74C00577D9FE}" type="presParOf" srcId="{5DF047A7-E7D5-4D38-B741-00CEB15A05BE}" destId="{DA8FBFAE-F7AB-421D-8DCE-52BA5F4D92CC}" srcOrd="2" destOrd="0" presId="urn:microsoft.com/office/officeart/2005/8/layout/orgChart1"/>
    <dgm:cxn modelId="{9C98C836-2F29-45FE-AD40-BC253AB80A0F}" type="presParOf" srcId="{DE5DB387-CF4C-4CA4-A030-7E0C9B4CABA1}" destId="{761B7445-9655-457A-8139-F80CFCB7AFBC}" srcOrd="4" destOrd="0" presId="urn:microsoft.com/office/officeart/2005/8/layout/orgChart1"/>
    <dgm:cxn modelId="{34B02D00-D3EB-4FB1-A997-425E04977E06}" type="presParOf" srcId="{DE5DB387-CF4C-4CA4-A030-7E0C9B4CABA1}" destId="{72DE9457-933D-46BE-AA8A-CF4E0F907A79}" srcOrd="5" destOrd="0" presId="urn:microsoft.com/office/officeart/2005/8/layout/orgChart1"/>
    <dgm:cxn modelId="{CD865C48-AC1C-4E8D-BFFC-4693FDEA2601}" type="presParOf" srcId="{72DE9457-933D-46BE-AA8A-CF4E0F907A79}" destId="{19A89D44-163E-41D4-8595-446771F57286}" srcOrd="0" destOrd="0" presId="urn:microsoft.com/office/officeart/2005/8/layout/orgChart1"/>
    <dgm:cxn modelId="{CBFDF3EE-65B4-4866-B4D2-200EF91B6E6E}" type="presParOf" srcId="{19A89D44-163E-41D4-8595-446771F57286}" destId="{F3C18B1C-2153-493F-A25E-8105B3FE14AB}" srcOrd="0" destOrd="0" presId="urn:microsoft.com/office/officeart/2005/8/layout/orgChart1"/>
    <dgm:cxn modelId="{CE030D67-5DB9-45A6-94F7-C59A95320AD3}" type="presParOf" srcId="{19A89D44-163E-41D4-8595-446771F57286}" destId="{9048630A-FD9B-4751-8A59-095CD59AD234}" srcOrd="1" destOrd="0" presId="urn:microsoft.com/office/officeart/2005/8/layout/orgChart1"/>
    <dgm:cxn modelId="{79076410-93E6-483A-8185-5FA0C6A45426}" type="presParOf" srcId="{72DE9457-933D-46BE-AA8A-CF4E0F907A79}" destId="{92FA91E0-48AB-41A1-9777-2B606D90C4B9}" srcOrd="1" destOrd="0" presId="urn:microsoft.com/office/officeart/2005/8/layout/orgChart1"/>
    <dgm:cxn modelId="{644406AE-1D53-4320-9C5C-9CF58601217F}" type="presParOf" srcId="{72DE9457-933D-46BE-AA8A-CF4E0F907A79}" destId="{55B46C14-964A-45B7-9B59-B0F3C6BA9101}" srcOrd="2" destOrd="0" presId="urn:microsoft.com/office/officeart/2005/8/layout/orgChart1"/>
    <dgm:cxn modelId="{F9CAF665-006C-499A-87F9-DF644E8F65B0}" type="presParOf" srcId="{1EDF8456-6C4D-47AE-9514-042085DBDA58}" destId="{D3D07580-1F7C-43B5-9C5D-7CACAA86CB3E}" srcOrd="2" destOrd="0" presId="urn:microsoft.com/office/officeart/2005/8/layout/orgChart1"/>
    <dgm:cxn modelId="{F242737C-16B5-415B-92EA-E332EB66F92B}" type="presParOf" srcId="{4C3072FD-354D-45FF-9B0A-B6B9F7EFCB7B}" destId="{AFF9F7D3-F63A-4A80-B059-DF4D42D84584}" srcOrd="2" destOrd="0" presId="urn:microsoft.com/office/officeart/2005/8/layout/orgChart1"/>
    <dgm:cxn modelId="{BDC96252-82BF-4B27-86E9-FBA4278DEC45}" type="presParOf" srcId="{4C3072FD-354D-45FF-9B0A-B6B9F7EFCB7B}" destId="{6E40BBFF-8532-4842-812F-05A4B4DDCB28}" srcOrd="3" destOrd="0" presId="urn:microsoft.com/office/officeart/2005/8/layout/orgChart1"/>
    <dgm:cxn modelId="{414F0B13-63E7-4ADE-BD6F-582C5B9DD492}" type="presParOf" srcId="{6E40BBFF-8532-4842-812F-05A4B4DDCB28}" destId="{19DB388D-1784-4579-A958-F1C8D1EBB46A}" srcOrd="0" destOrd="0" presId="urn:microsoft.com/office/officeart/2005/8/layout/orgChart1"/>
    <dgm:cxn modelId="{755132B8-FE8E-437F-9EC0-5D7CBD4FB10F}" type="presParOf" srcId="{19DB388D-1784-4579-A958-F1C8D1EBB46A}" destId="{FB31EFED-D799-4084-A63B-7624332A9697}" srcOrd="0" destOrd="0" presId="urn:microsoft.com/office/officeart/2005/8/layout/orgChart1"/>
    <dgm:cxn modelId="{6CBC241A-9AA5-4917-9577-F0DADA5F8DA6}" type="presParOf" srcId="{19DB388D-1784-4579-A958-F1C8D1EBB46A}" destId="{15BFB9BD-2626-4482-A35C-6A147F48238F}" srcOrd="1" destOrd="0" presId="urn:microsoft.com/office/officeart/2005/8/layout/orgChart1"/>
    <dgm:cxn modelId="{17589595-F45D-43F6-8382-4C9604F10D93}" type="presParOf" srcId="{6E40BBFF-8532-4842-812F-05A4B4DDCB28}" destId="{2667E57F-6064-4F73-B6F5-11A39A3DCAC1}" srcOrd="1" destOrd="0" presId="urn:microsoft.com/office/officeart/2005/8/layout/orgChart1"/>
    <dgm:cxn modelId="{12A91BAA-6D4F-43F2-9099-15804F9475A0}" type="presParOf" srcId="{2667E57F-6064-4F73-B6F5-11A39A3DCAC1}" destId="{4D0FEFF8-F5F9-4FA0-AD69-F5A4A5CD93BA}" srcOrd="0" destOrd="0" presId="urn:microsoft.com/office/officeart/2005/8/layout/orgChart1"/>
    <dgm:cxn modelId="{07D47E91-C6D4-4311-9977-30AA42D5A90C}" type="presParOf" srcId="{2667E57F-6064-4F73-B6F5-11A39A3DCAC1}" destId="{D5282A4B-ED97-4B88-AA75-F4622F8B783A}" srcOrd="1" destOrd="0" presId="urn:microsoft.com/office/officeart/2005/8/layout/orgChart1"/>
    <dgm:cxn modelId="{CD68D3F3-E52B-488C-8114-75D97472B7FA}" type="presParOf" srcId="{D5282A4B-ED97-4B88-AA75-F4622F8B783A}" destId="{40C70498-F5AF-4780-BA06-AF1768DEA7C0}" srcOrd="0" destOrd="0" presId="urn:microsoft.com/office/officeart/2005/8/layout/orgChart1"/>
    <dgm:cxn modelId="{6BB563C1-5197-4365-88D1-A68F4F3FE297}" type="presParOf" srcId="{40C70498-F5AF-4780-BA06-AF1768DEA7C0}" destId="{3A485AE2-A660-41B8-B406-E051D5CB3C0D}" srcOrd="0" destOrd="0" presId="urn:microsoft.com/office/officeart/2005/8/layout/orgChart1"/>
    <dgm:cxn modelId="{C08D31C8-132A-4A6C-A39F-BFF12711736C}" type="presParOf" srcId="{40C70498-F5AF-4780-BA06-AF1768DEA7C0}" destId="{CA93EEBC-AC9E-440A-A2DF-EA2020B18D06}" srcOrd="1" destOrd="0" presId="urn:microsoft.com/office/officeart/2005/8/layout/orgChart1"/>
    <dgm:cxn modelId="{155764A6-943D-441A-8F88-445E74E678CD}" type="presParOf" srcId="{D5282A4B-ED97-4B88-AA75-F4622F8B783A}" destId="{243C33D4-3C21-485E-B66A-B9886F749C90}" srcOrd="1" destOrd="0" presId="urn:microsoft.com/office/officeart/2005/8/layout/orgChart1"/>
    <dgm:cxn modelId="{D90CD72B-44EF-444F-8A67-055E7036A4A5}" type="presParOf" srcId="{D5282A4B-ED97-4B88-AA75-F4622F8B783A}" destId="{156CABAC-0042-46CD-A019-F771C56E5F52}" srcOrd="2" destOrd="0" presId="urn:microsoft.com/office/officeart/2005/8/layout/orgChart1"/>
    <dgm:cxn modelId="{289A6265-0CFA-46A4-9D34-4C9A60144A20}" type="presParOf" srcId="{2667E57F-6064-4F73-B6F5-11A39A3DCAC1}" destId="{4A708F1C-D30E-482D-B9C9-A5086D49CC69}" srcOrd="2" destOrd="0" presId="urn:microsoft.com/office/officeart/2005/8/layout/orgChart1"/>
    <dgm:cxn modelId="{EBAE2A80-22EC-47F9-ADB6-2E710D2587C9}" type="presParOf" srcId="{2667E57F-6064-4F73-B6F5-11A39A3DCAC1}" destId="{504C9649-D5CF-4E16-8E57-51B668CAC40B}" srcOrd="3" destOrd="0" presId="urn:microsoft.com/office/officeart/2005/8/layout/orgChart1"/>
    <dgm:cxn modelId="{466BA238-CA66-48D9-AED9-0C5B13C9E989}" type="presParOf" srcId="{504C9649-D5CF-4E16-8E57-51B668CAC40B}" destId="{40F280B4-6989-4B30-AFDA-2578F024CE5A}" srcOrd="0" destOrd="0" presId="urn:microsoft.com/office/officeart/2005/8/layout/orgChart1"/>
    <dgm:cxn modelId="{705DE751-E1E9-4FCF-87D5-BED917BB3F20}" type="presParOf" srcId="{40F280B4-6989-4B30-AFDA-2578F024CE5A}" destId="{E8200B6A-D215-40DC-B0F1-6B63566D47C3}" srcOrd="0" destOrd="0" presId="urn:microsoft.com/office/officeart/2005/8/layout/orgChart1"/>
    <dgm:cxn modelId="{8EF0EF33-DF73-4C93-949B-43935FD3D345}" type="presParOf" srcId="{40F280B4-6989-4B30-AFDA-2578F024CE5A}" destId="{430218B9-2F8D-49D1-83D4-4E2042B1DD78}" srcOrd="1" destOrd="0" presId="urn:microsoft.com/office/officeart/2005/8/layout/orgChart1"/>
    <dgm:cxn modelId="{23E0D76A-102B-431F-89F3-B1F93B7702D8}" type="presParOf" srcId="{504C9649-D5CF-4E16-8E57-51B668CAC40B}" destId="{C49CDC29-17E5-4986-B0BA-E2A7585F56AD}" srcOrd="1" destOrd="0" presId="urn:microsoft.com/office/officeart/2005/8/layout/orgChart1"/>
    <dgm:cxn modelId="{25038CB4-2C59-4F1D-BD4E-C0C571CD291A}" type="presParOf" srcId="{504C9649-D5CF-4E16-8E57-51B668CAC40B}" destId="{C97BE817-C2A8-4262-B294-B4C2F609E935}" srcOrd="2" destOrd="0" presId="urn:microsoft.com/office/officeart/2005/8/layout/orgChart1"/>
    <dgm:cxn modelId="{813DBF82-D9A7-4BD5-9013-8BB502599C05}" type="presParOf" srcId="{2667E57F-6064-4F73-B6F5-11A39A3DCAC1}" destId="{BAA38E33-CF6E-4F42-87C3-0C6AE7E26AEA}" srcOrd="4" destOrd="0" presId="urn:microsoft.com/office/officeart/2005/8/layout/orgChart1"/>
    <dgm:cxn modelId="{2FC4ABFF-3ADA-46F3-BE17-ACE68538E498}" type="presParOf" srcId="{2667E57F-6064-4F73-B6F5-11A39A3DCAC1}" destId="{EA9E7322-B6AD-47C4-A83C-07CD6553EDD2}" srcOrd="5" destOrd="0" presId="urn:microsoft.com/office/officeart/2005/8/layout/orgChart1"/>
    <dgm:cxn modelId="{EC3775A6-C79C-469B-B4B4-302FBE5631E5}" type="presParOf" srcId="{EA9E7322-B6AD-47C4-A83C-07CD6553EDD2}" destId="{895905B5-C53A-4D01-A160-A19F05ED369F}" srcOrd="0" destOrd="0" presId="urn:microsoft.com/office/officeart/2005/8/layout/orgChart1"/>
    <dgm:cxn modelId="{4CE33E9C-688B-4822-A02B-432BB48E6BF6}" type="presParOf" srcId="{895905B5-C53A-4D01-A160-A19F05ED369F}" destId="{97FB64AE-62F0-40E8-877E-667DB17D2C3C}" srcOrd="0" destOrd="0" presId="urn:microsoft.com/office/officeart/2005/8/layout/orgChart1"/>
    <dgm:cxn modelId="{7D0E1362-6FB7-412F-AD50-52001F3AF1F5}" type="presParOf" srcId="{895905B5-C53A-4D01-A160-A19F05ED369F}" destId="{A9112024-4837-451E-B7A6-1AD4C7417571}" srcOrd="1" destOrd="0" presId="urn:microsoft.com/office/officeart/2005/8/layout/orgChart1"/>
    <dgm:cxn modelId="{AFFD63A3-5AA9-4EBA-9691-EDD9DC5F3DBA}" type="presParOf" srcId="{EA9E7322-B6AD-47C4-A83C-07CD6553EDD2}" destId="{60296EBE-8013-40D7-AFB6-9CF675C43A0A}" srcOrd="1" destOrd="0" presId="urn:microsoft.com/office/officeart/2005/8/layout/orgChart1"/>
    <dgm:cxn modelId="{A9205677-3D1A-4F43-B17B-EFCFA4A90738}" type="presParOf" srcId="{EA9E7322-B6AD-47C4-A83C-07CD6553EDD2}" destId="{2E9109C6-019D-45A7-9C09-D3E32590CF5A}" srcOrd="2" destOrd="0" presId="urn:microsoft.com/office/officeart/2005/8/layout/orgChart1"/>
    <dgm:cxn modelId="{60A44EB4-1A29-4CF6-A413-4672E317F2BB}" type="presParOf" srcId="{6E40BBFF-8532-4842-812F-05A4B4DDCB28}" destId="{910ABFC8-EF3C-47F5-B67C-E66619AB6573}" srcOrd="2" destOrd="0" presId="urn:microsoft.com/office/officeart/2005/8/layout/orgChart1"/>
    <dgm:cxn modelId="{D65D772D-ED2C-45A0-BCD0-FC4089D80BFE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Financial Accounting</a:t>
          </a:r>
        </a:p>
        <a:p>
          <a:r>
            <a:rPr lang="en-US" sz="1400" b="1" dirty="0">
              <a:solidFill>
                <a:schemeClr val="tx2"/>
              </a:solidFill>
            </a:rPr>
            <a:t>Charles </a:t>
          </a:r>
          <a:r>
            <a:rPr lang="en-US" sz="1400" b="1" dirty="0" err="1">
              <a:solidFill>
                <a:schemeClr val="tx2"/>
              </a:solidFill>
            </a:rPr>
            <a:t>Caverly</a:t>
          </a:r>
          <a:endParaRPr lang="en-US" sz="1400" b="1" dirty="0">
            <a:solidFill>
              <a:schemeClr val="tx2"/>
            </a:solidFill>
          </a:endParaRPr>
        </a:p>
        <a:p>
          <a:endParaRPr lang="en-US" sz="1400" b="1" u="none" dirty="0">
            <a:solidFill>
              <a:schemeClr val="tx2"/>
            </a:solidFill>
          </a:endParaRPr>
        </a:p>
        <a:p>
          <a:endParaRPr lang="en-US" sz="1400" b="1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57FC111-05FA-4D88-9C41-F9796F18F85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Accounts Receivable</a:t>
          </a:r>
          <a:endParaRPr lang="en-US" sz="1000" dirty="0"/>
        </a:p>
      </dgm:t>
    </dgm:pt>
    <dgm:pt modelId="{3F6C7B5D-6198-4DA9-B1E5-72E50D9146F1}" type="parTrans" cxnId="{6B8CB00C-A370-4CD1-90DB-B9345FE8B51D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54100EBF-9752-48EC-BEFF-77BE4487D2E2}" type="sibTrans" cxnId="{6B8CB00C-A370-4CD1-90DB-B9345FE8B51D}">
      <dgm:prSet/>
      <dgm:spPr/>
      <dgm:t>
        <a:bodyPr/>
        <a:lstStyle/>
        <a:p>
          <a:endParaRPr lang="en-US"/>
        </a:p>
      </dgm:t>
    </dgm:pt>
    <dgm:pt modelId="{69DEDF45-F103-4778-B65D-F106C6CC803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Accounts Payable</a:t>
          </a:r>
        </a:p>
      </dgm:t>
    </dgm:pt>
    <dgm:pt modelId="{8286EE19-FF47-4533-9835-DE072F940235}" type="parTrans" cxnId="{A3AA444C-A25F-4EA5-AB0C-2409F749E6C4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807246BB-22A3-423C-8934-4D75EF40483F}" type="sibTrans" cxnId="{A3AA444C-A25F-4EA5-AB0C-2409F749E6C4}">
      <dgm:prSet/>
      <dgm:spPr/>
      <dgm:t>
        <a:bodyPr/>
        <a:lstStyle/>
        <a:p>
          <a:endParaRPr lang="en-US"/>
        </a:p>
      </dgm:t>
    </dgm:pt>
    <dgm:pt modelId="{5A4B52CA-7F97-41BA-A606-C4F7D40CF16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Bank of America Team</a:t>
          </a:r>
        </a:p>
        <a:p>
          <a:r>
            <a:rPr lang="en-US" sz="1000" b="1" dirty="0">
              <a:solidFill>
                <a:schemeClr val="tx2"/>
              </a:solidFill>
            </a:rPr>
            <a:t>Linda </a:t>
          </a:r>
          <a:r>
            <a:rPr lang="en-US" sz="1000" b="1" dirty="0" err="1">
              <a:solidFill>
                <a:schemeClr val="tx2"/>
              </a:solidFill>
            </a:rPr>
            <a:t>Boe</a:t>
          </a:r>
          <a:endParaRPr lang="en-US" sz="1000" b="1" dirty="0">
            <a:solidFill>
              <a:schemeClr val="tx2"/>
            </a:solidFill>
          </a:endParaRPr>
        </a:p>
      </dgm:t>
    </dgm:pt>
    <dgm:pt modelId="{F8A749E5-F06F-4193-A73B-7BE18AD030F5}" type="parTrans" cxnId="{CB59731D-3E0A-4CFB-8C40-2A0B41874945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BDEE087C-4569-457A-992B-6FB6E761A69D}" type="sibTrans" cxnId="{CB59731D-3E0A-4CFB-8C40-2A0B41874945}">
      <dgm:prSet/>
      <dgm:spPr/>
      <dgm:t>
        <a:bodyPr/>
        <a:lstStyle/>
        <a:p>
          <a:endParaRPr lang="en-US"/>
        </a:p>
      </dgm:t>
    </dgm:pt>
    <dgm:pt modelId="{D91F19A7-1DC9-4792-8C63-2816290BF53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PayPal/AR Team</a:t>
          </a:r>
        </a:p>
        <a:p>
          <a:r>
            <a:rPr lang="en-US" sz="1000" b="1" dirty="0">
              <a:solidFill>
                <a:schemeClr val="tx2"/>
              </a:solidFill>
            </a:rPr>
            <a:t>Julie </a:t>
          </a:r>
          <a:r>
            <a:rPr lang="en-US" sz="1000" b="1" dirty="0" err="1">
              <a:solidFill>
                <a:schemeClr val="tx2"/>
              </a:solidFill>
            </a:rPr>
            <a:t>Breslow</a:t>
          </a:r>
          <a:endParaRPr lang="en-US" sz="1000" b="1" dirty="0">
            <a:solidFill>
              <a:schemeClr val="tx2"/>
            </a:solidFill>
          </a:endParaRPr>
        </a:p>
      </dgm:t>
    </dgm:pt>
    <dgm:pt modelId="{F0CB8DEA-3E26-4206-BA4A-669436DB21D8}" type="parTrans" cxnId="{3FFB9DA8-B690-4A12-815F-353C2482F840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1AEB2FF-0A92-4B2C-998F-FC4AECE4265C}" type="sibTrans" cxnId="{3FFB9DA8-B690-4A12-815F-353C2482F840}">
      <dgm:prSet/>
      <dgm:spPr/>
      <dgm:t>
        <a:bodyPr/>
        <a:lstStyle/>
        <a:p>
          <a:endParaRPr lang="en-US"/>
        </a:p>
      </dgm:t>
    </dgm:pt>
    <dgm:pt modelId="{F746A678-2B87-4EB5-B6EA-046A94019D9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Business Reporting Manager</a:t>
          </a:r>
        </a:p>
        <a:p>
          <a:r>
            <a:rPr lang="en-US" sz="1000" b="1" u="none" dirty="0">
              <a:solidFill>
                <a:srgbClr val="1F497D"/>
              </a:solidFill>
            </a:rPr>
            <a:t>Abraham Ayala</a:t>
          </a:r>
        </a:p>
      </dgm:t>
    </dgm:pt>
    <dgm:pt modelId="{08CF7348-CEED-467B-99E7-A67786303114}" type="parTrans" cxnId="{4F9BF104-80E2-40A6-A262-9DCBB44152C2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596686CA-E0A0-4B56-9361-D579F0231777}" type="sibTrans" cxnId="{4F9BF104-80E2-40A6-A262-9DCBB44152C2}">
      <dgm:prSet/>
      <dgm:spPr/>
      <dgm:t>
        <a:bodyPr/>
        <a:lstStyle/>
        <a:p>
          <a:endParaRPr lang="en-US"/>
        </a:p>
      </dgm:t>
    </dgm:pt>
    <dgm:pt modelId="{BF6F320E-6D09-4AEC-9A68-851510244522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Accounts Payable Team</a:t>
          </a:r>
        </a:p>
        <a:p>
          <a:r>
            <a:rPr lang="en-US" sz="1000" b="1" u="none" dirty="0">
              <a:solidFill>
                <a:srgbClr val="1F497D"/>
              </a:solidFill>
            </a:rPr>
            <a:t>Joan Foley</a:t>
          </a:r>
        </a:p>
      </dgm:t>
    </dgm:pt>
    <dgm:pt modelId="{0AD46AF3-40EE-4D9F-9790-02363BB376BC}" type="parTrans" cxnId="{682D4F14-6B63-49CB-A5F3-366DC4625C46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ED61C8C-212E-4897-86C1-50C20F9267FA}" type="sibTrans" cxnId="{682D4F14-6B63-49CB-A5F3-366DC4625C46}">
      <dgm:prSet/>
      <dgm:spPr/>
      <dgm:t>
        <a:bodyPr/>
        <a:lstStyle/>
        <a:p>
          <a:endParaRPr lang="en-US"/>
        </a:p>
      </dgm:t>
    </dgm:pt>
    <dgm:pt modelId="{BD1D2BB7-E54D-4061-B9D0-5B63F9C9685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Credit Card Manager</a:t>
          </a:r>
        </a:p>
        <a:p>
          <a:r>
            <a:rPr lang="en-US" sz="1000" b="1" dirty="0">
              <a:solidFill>
                <a:schemeClr val="tx2"/>
              </a:solidFill>
            </a:rPr>
            <a:t>John </a:t>
          </a:r>
          <a:r>
            <a:rPr lang="en-US" sz="1000" b="1" dirty="0" err="1">
              <a:solidFill>
                <a:schemeClr val="tx2"/>
              </a:solidFill>
            </a:rPr>
            <a:t>Kienstra</a:t>
          </a:r>
          <a:endParaRPr lang="en-US" sz="1000" b="1" u="sng" dirty="0">
            <a:solidFill>
              <a:srgbClr val="FF0000"/>
            </a:solidFill>
          </a:endParaRPr>
        </a:p>
      </dgm:t>
    </dgm:pt>
    <dgm:pt modelId="{C74A6782-B59E-41F4-B1CB-17C1259758B3}" type="parTrans" cxnId="{7358BDCE-A27E-4E74-8BEF-8CF89DDCE3F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036BEFBA-6272-4CF9-874B-1F6153671BA4}" type="sibTrans" cxnId="{7358BDCE-A27E-4E74-8BEF-8CF89DDCE3FA}">
      <dgm:prSet/>
      <dgm:spPr/>
      <dgm:t>
        <a:bodyPr/>
        <a:lstStyle/>
        <a:p>
          <a:endParaRPr lang="en-US"/>
        </a:p>
      </dgm:t>
    </dgm:pt>
    <dgm:pt modelId="{D7CCB42D-E484-4C15-8647-0D7A6C76C3F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Diehl &amp; Company Contracted CPA Tax Services</a:t>
          </a:r>
        </a:p>
      </dgm:t>
    </dgm:pt>
    <dgm:pt modelId="{3E78C6AA-DE98-4163-9707-85C48106991C}" type="parTrans" cxnId="{ADCB4700-B661-4FD3-82EE-F3EF84B09DE4}">
      <dgm:prSet/>
      <dgm:spPr/>
      <dgm:t>
        <a:bodyPr/>
        <a:lstStyle/>
        <a:p>
          <a:endParaRPr lang="en-US"/>
        </a:p>
      </dgm:t>
    </dgm:pt>
    <dgm:pt modelId="{4E8CF455-2458-4ACF-8FF8-8A5A0500EA5F}" type="sibTrans" cxnId="{ADCB4700-B661-4FD3-82EE-F3EF84B09DE4}">
      <dgm:prSet/>
      <dgm:spPr/>
      <dgm:t>
        <a:bodyPr/>
        <a:lstStyle/>
        <a:p>
          <a:endParaRPr lang="en-US"/>
        </a:p>
      </dgm:t>
    </dgm:pt>
    <dgm:pt modelId="{87FEE68E-2F15-405B-A2EF-559FFDE22299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AP Coordinator</a:t>
          </a:r>
        </a:p>
        <a:p>
          <a:r>
            <a:rPr lang="en-US" sz="1000" b="1" dirty="0">
              <a:solidFill>
                <a:schemeClr val="tx2"/>
              </a:solidFill>
            </a:rPr>
            <a:t>Mark Curran</a:t>
          </a:r>
        </a:p>
      </dgm:t>
    </dgm:pt>
    <dgm:pt modelId="{97E02D90-FE39-4930-9B3E-472A38979FDD}" type="parTrans" cxnId="{76016388-A26C-4289-B349-B33F6EE324D1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2C52AE25-A1C1-4D05-B51F-4D47E443D04C}" type="sibTrans" cxnId="{76016388-A26C-4289-B349-B33F6EE324D1}">
      <dgm:prSet/>
      <dgm:spPr/>
      <dgm:t>
        <a:bodyPr/>
        <a:lstStyle/>
        <a:p>
          <a:endParaRPr lang="en-US"/>
        </a:p>
      </dgm:t>
    </dgm:pt>
    <dgm:pt modelId="{EACF904D-A497-442B-B3F1-8E1D1B3A46C2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Finance Specialist</a:t>
          </a:r>
        </a:p>
        <a:p>
          <a:r>
            <a:rPr lang="en-US" sz="1000" b="1" u="none" dirty="0">
              <a:solidFill>
                <a:srgbClr val="1F497D"/>
              </a:solidFill>
            </a:rPr>
            <a:t>Precious Curtis-De Vance</a:t>
          </a:r>
        </a:p>
      </dgm:t>
    </dgm:pt>
    <dgm:pt modelId="{71AE0402-DA48-48E7-8E44-DD46B08BB703}" type="parTrans" cxnId="{2B9FDFA5-6BB2-4B71-A8FD-D20CA82407B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8D44AF6A-4D4D-4CF1-A7DD-D38C569323D6}" type="sibTrans" cxnId="{2B9FDFA5-6BB2-4B71-A8FD-D20CA82407BA}">
      <dgm:prSet/>
      <dgm:spPr/>
      <dgm:t>
        <a:bodyPr/>
        <a:lstStyle/>
        <a:p>
          <a:endParaRPr lang="en-US"/>
        </a:p>
      </dgm:t>
    </dgm:pt>
    <dgm:pt modelId="{31359A0A-E244-427F-A0F7-C66CE81E179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Finance Project Manager</a:t>
          </a:r>
        </a:p>
        <a:p>
          <a:r>
            <a:rPr lang="en-US" sz="1000" b="1" u="none" dirty="0">
              <a:solidFill>
                <a:schemeClr val="tx2"/>
              </a:solidFill>
            </a:rPr>
            <a:t>John </a:t>
          </a:r>
          <a:r>
            <a:rPr lang="en-US" sz="1000" b="1" u="none" dirty="0" err="1">
              <a:solidFill>
                <a:schemeClr val="tx2"/>
              </a:solidFill>
            </a:rPr>
            <a:t>Kienstra</a:t>
          </a:r>
          <a:endParaRPr lang="en-US" sz="1000" b="1" u="none" dirty="0">
            <a:solidFill>
              <a:schemeClr val="tx2"/>
            </a:solidFill>
          </a:endParaRPr>
        </a:p>
      </dgm:t>
    </dgm:pt>
    <dgm:pt modelId="{C8E34C58-F4CD-426E-B997-A202B90C1312}" type="parTrans" cxnId="{1B2BD2D5-EA7B-4D3C-B315-49ABBA807F1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F4A63FC-C685-43D7-844E-E2A6937C631E}" type="sibTrans" cxnId="{1B2BD2D5-EA7B-4D3C-B315-49ABBA807F1B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2" custScaleX="1384876" custScaleY="358409" custLinFactY="-200000" custLinFactNeighborX="50696" custLinFactNeighborY="-211219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4578D20C-832C-43B9-9CDB-FC530B68D846}" type="pres">
      <dgm:prSet presAssocID="{3F6C7B5D-6198-4DA9-B1E5-72E50D9146F1}" presName="Name37" presStyleLbl="parChTrans1D2" presStyleIdx="0" presStyleCnt="3"/>
      <dgm:spPr/>
    </dgm:pt>
    <dgm:pt modelId="{9B5B83C4-1C0A-4BDC-B08C-A46E038BF0F8}" type="pres">
      <dgm:prSet presAssocID="{B57FC111-05FA-4D88-9C41-F9796F18F85C}" presName="hierRoot2" presStyleCnt="0">
        <dgm:presLayoutVars>
          <dgm:hierBranch val="init"/>
        </dgm:presLayoutVars>
      </dgm:prSet>
      <dgm:spPr/>
    </dgm:pt>
    <dgm:pt modelId="{57E717E0-65E7-4A59-AF26-B0B0BB6677C1}" type="pres">
      <dgm:prSet presAssocID="{B57FC111-05FA-4D88-9C41-F9796F18F85C}" presName="rootComposite" presStyleCnt="0"/>
      <dgm:spPr/>
    </dgm:pt>
    <dgm:pt modelId="{F3D31D81-E9B1-4659-86CB-ED11C960D938}" type="pres">
      <dgm:prSet presAssocID="{B57FC111-05FA-4D88-9C41-F9796F18F85C}" presName="rootText" presStyleLbl="node2" presStyleIdx="0" presStyleCnt="3" custScaleX="313783" custScaleY="284378" custLinFactNeighborX="-80560" custLinFactNeighborY="85787">
        <dgm:presLayoutVars>
          <dgm:chPref val="3"/>
        </dgm:presLayoutVars>
      </dgm:prSet>
      <dgm:spPr/>
    </dgm:pt>
    <dgm:pt modelId="{8B30FE8B-F6A4-4EA4-B844-FF2ACA11CFA3}" type="pres">
      <dgm:prSet presAssocID="{B57FC111-05FA-4D88-9C41-F9796F18F85C}" presName="rootConnector" presStyleLbl="node2" presStyleIdx="0" presStyleCnt="3"/>
      <dgm:spPr/>
    </dgm:pt>
    <dgm:pt modelId="{741A95A2-FA21-4CFD-A60B-8F4BF27060A9}" type="pres">
      <dgm:prSet presAssocID="{B57FC111-05FA-4D88-9C41-F9796F18F85C}" presName="hierChild4" presStyleCnt="0"/>
      <dgm:spPr/>
    </dgm:pt>
    <dgm:pt modelId="{84E6DE64-31AA-469C-B11C-914F737A99CD}" type="pres">
      <dgm:prSet presAssocID="{F8A749E5-F06F-4193-A73B-7BE18AD030F5}" presName="Name37" presStyleLbl="parChTrans1D3" presStyleIdx="0" presStyleCnt="6"/>
      <dgm:spPr/>
    </dgm:pt>
    <dgm:pt modelId="{F434B8F8-3809-414F-A2F5-4A159CC1DFD5}" type="pres">
      <dgm:prSet presAssocID="{5A4B52CA-7F97-41BA-A606-C4F7D40CF16D}" presName="hierRoot2" presStyleCnt="0">
        <dgm:presLayoutVars>
          <dgm:hierBranch val="init"/>
        </dgm:presLayoutVars>
      </dgm:prSet>
      <dgm:spPr/>
    </dgm:pt>
    <dgm:pt modelId="{FE64793B-6E22-43DC-AD9D-714A6E830201}" type="pres">
      <dgm:prSet presAssocID="{5A4B52CA-7F97-41BA-A606-C4F7D40CF16D}" presName="rootComposite" presStyleCnt="0"/>
      <dgm:spPr/>
    </dgm:pt>
    <dgm:pt modelId="{CFFA745A-A686-43F5-90BA-545374878CFF}" type="pres">
      <dgm:prSet presAssocID="{5A4B52CA-7F97-41BA-A606-C4F7D40CF16D}" presName="rootText" presStyleLbl="node3" presStyleIdx="0" presStyleCnt="6" custScaleX="359901" custScaleY="297377" custLinFactY="18375" custLinFactNeighborX="-54308" custLinFactNeighborY="100000">
        <dgm:presLayoutVars>
          <dgm:chPref val="3"/>
        </dgm:presLayoutVars>
      </dgm:prSet>
      <dgm:spPr/>
    </dgm:pt>
    <dgm:pt modelId="{9319242F-A89A-4E32-AD8C-AF0008339240}" type="pres">
      <dgm:prSet presAssocID="{5A4B52CA-7F97-41BA-A606-C4F7D40CF16D}" presName="rootConnector" presStyleLbl="node3" presStyleIdx="0" presStyleCnt="6"/>
      <dgm:spPr/>
    </dgm:pt>
    <dgm:pt modelId="{9AEB43D5-5C0D-40FF-A7F0-7DF1BC96472D}" type="pres">
      <dgm:prSet presAssocID="{5A4B52CA-7F97-41BA-A606-C4F7D40CF16D}" presName="hierChild4" presStyleCnt="0"/>
      <dgm:spPr/>
    </dgm:pt>
    <dgm:pt modelId="{3C346BB9-4BC1-44E4-91AE-D8AC4F29C8DD}" type="pres">
      <dgm:prSet presAssocID="{5A4B52CA-7F97-41BA-A606-C4F7D40CF16D}" presName="hierChild5" presStyleCnt="0"/>
      <dgm:spPr/>
    </dgm:pt>
    <dgm:pt modelId="{4BB00C24-92D4-42ED-95AE-7704E1052715}" type="pres">
      <dgm:prSet presAssocID="{F0CB8DEA-3E26-4206-BA4A-669436DB21D8}" presName="Name37" presStyleLbl="parChTrans1D3" presStyleIdx="1" presStyleCnt="6"/>
      <dgm:spPr/>
    </dgm:pt>
    <dgm:pt modelId="{5D8BB2DD-3E66-46E2-A5BE-B8007B283C6D}" type="pres">
      <dgm:prSet presAssocID="{D91F19A7-1DC9-4792-8C63-2816290BF53E}" presName="hierRoot2" presStyleCnt="0">
        <dgm:presLayoutVars>
          <dgm:hierBranch val="init"/>
        </dgm:presLayoutVars>
      </dgm:prSet>
      <dgm:spPr/>
    </dgm:pt>
    <dgm:pt modelId="{DEE9723A-E40D-4D46-922B-2B8EC4A983A7}" type="pres">
      <dgm:prSet presAssocID="{D91F19A7-1DC9-4792-8C63-2816290BF53E}" presName="rootComposite" presStyleCnt="0"/>
      <dgm:spPr/>
    </dgm:pt>
    <dgm:pt modelId="{4A248992-D4AB-4F18-B7AD-CAC08906A589}" type="pres">
      <dgm:prSet presAssocID="{D91F19A7-1DC9-4792-8C63-2816290BF53E}" presName="rootText" presStyleLbl="node3" presStyleIdx="1" presStyleCnt="6" custScaleX="358033" custScaleY="314071" custLinFactY="37965" custLinFactNeighborX="-54307" custLinFactNeighborY="100000">
        <dgm:presLayoutVars>
          <dgm:chPref val="3"/>
        </dgm:presLayoutVars>
      </dgm:prSet>
      <dgm:spPr/>
    </dgm:pt>
    <dgm:pt modelId="{B60BB3F2-9FFD-463E-91B1-4473E092210C}" type="pres">
      <dgm:prSet presAssocID="{D91F19A7-1DC9-4792-8C63-2816290BF53E}" presName="rootConnector" presStyleLbl="node3" presStyleIdx="1" presStyleCnt="6"/>
      <dgm:spPr/>
    </dgm:pt>
    <dgm:pt modelId="{97726893-BFFE-4409-8BE9-E12C06E229CF}" type="pres">
      <dgm:prSet presAssocID="{D91F19A7-1DC9-4792-8C63-2816290BF53E}" presName="hierChild4" presStyleCnt="0"/>
      <dgm:spPr/>
    </dgm:pt>
    <dgm:pt modelId="{CC9071CF-0C6C-45E7-87D2-A3C2C36FA4E2}" type="pres">
      <dgm:prSet presAssocID="{D91F19A7-1DC9-4792-8C63-2816290BF53E}" presName="hierChild5" presStyleCnt="0"/>
      <dgm:spPr/>
    </dgm:pt>
    <dgm:pt modelId="{F7E3884D-B59D-47BF-A694-23A309070F79}" type="pres">
      <dgm:prSet presAssocID="{08CF7348-CEED-467B-99E7-A67786303114}" presName="Name37" presStyleLbl="parChTrans1D3" presStyleIdx="2" presStyleCnt="6"/>
      <dgm:spPr/>
    </dgm:pt>
    <dgm:pt modelId="{81BE6D96-E43C-444D-8111-A64EEF78AD54}" type="pres">
      <dgm:prSet presAssocID="{F746A678-2B87-4EB5-B6EA-046A94019D93}" presName="hierRoot2" presStyleCnt="0">
        <dgm:presLayoutVars>
          <dgm:hierBranch val="init"/>
        </dgm:presLayoutVars>
      </dgm:prSet>
      <dgm:spPr/>
    </dgm:pt>
    <dgm:pt modelId="{CB36AEA7-3185-4641-ACB7-EE4800E71893}" type="pres">
      <dgm:prSet presAssocID="{F746A678-2B87-4EB5-B6EA-046A94019D93}" presName="rootComposite" presStyleCnt="0"/>
      <dgm:spPr/>
    </dgm:pt>
    <dgm:pt modelId="{0F795A65-A1DD-4906-A170-BA1093B1F5B1}" type="pres">
      <dgm:prSet presAssocID="{F746A678-2B87-4EB5-B6EA-046A94019D93}" presName="rootText" presStyleLbl="node3" presStyleIdx="2" presStyleCnt="6" custScaleX="358033" custScaleY="327917" custLinFactY="70773" custLinFactNeighborX="-54307" custLinFactNeighborY="100000">
        <dgm:presLayoutVars>
          <dgm:chPref val="3"/>
        </dgm:presLayoutVars>
      </dgm:prSet>
      <dgm:spPr/>
    </dgm:pt>
    <dgm:pt modelId="{569E2E89-5F33-4E75-96D0-AFB85AE39C45}" type="pres">
      <dgm:prSet presAssocID="{F746A678-2B87-4EB5-B6EA-046A94019D93}" presName="rootConnector" presStyleLbl="node3" presStyleIdx="2" presStyleCnt="6"/>
      <dgm:spPr/>
    </dgm:pt>
    <dgm:pt modelId="{7EF68C26-440C-462D-8B92-DE5CE7C165E4}" type="pres">
      <dgm:prSet presAssocID="{F746A678-2B87-4EB5-B6EA-046A94019D93}" presName="hierChild4" presStyleCnt="0"/>
      <dgm:spPr/>
    </dgm:pt>
    <dgm:pt modelId="{2193D995-734C-4C79-AD8D-16986DF481AB}" type="pres">
      <dgm:prSet presAssocID="{F746A678-2B87-4EB5-B6EA-046A94019D93}" presName="hierChild5" presStyleCnt="0"/>
      <dgm:spPr/>
    </dgm:pt>
    <dgm:pt modelId="{D6210F64-42AA-487D-AB51-86325985685A}" type="pres">
      <dgm:prSet presAssocID="{B57FC111-05FA-4D88-9C41-F9796F18F85C}" presName="hierChild5" presStyleCnt="0"/>
      <dgm:spPr/>
    </dgm:pt>
    <dgm:pt modelId="{148305A4-8A7F-4830-93A2-BACB219ED5DE}" type="pres">
      <dgm:prSet presAssocID="{C8E34C58-F4CD-426E-B997-A202B90C1312}" presName="Name37" presStyleLbl="parChTrans1D2" presStyleIdx="1" presStyleCnt="3"/>
      <dgm:spPr/>
    </dgm:pt>
    <dgm:pt modelId="{7597795A-B87B-4AD7-89BA-F12CA2085519}" type="pres">
      <dgm:prSet presAssocID="{31359A0A-E244-427F-A0F7-C66CE81E179A}" presName="hierRoot2" presStyleCnt="0">
        <dgm:presLayoutVars>
          <dgm:hierBranch val="init"/>
        </dgm:presLayoutVars>
      </dgm:prSet>
      <dgm:spPr/>
    </dgm:pt>
    <dgm:pt modelId="{DDA5C8D0-4E3B-4427-8AA6-71554ACC020A}" type="pres">
      <dgm:prSet presAssocID="{31359A0A-E244-427F-A0F7-C66CE81E179A}" presName="rootComposite" presStyleCnt="0"/>
      <dgm:spPr/>
    </dgm:pt>
    <dgm:pt modelId="{D78E12E8-CFBC-49C9-9572-CD35A3927ABF}" type="pres">
      <dgm:prSet presAssocID="{31359A0A-E244-427F-A0F7-C66CE81E179A}" presName="rootText" presStyleLbl="node2" presStyleIdx="1" presStyleCnt="3" custScaleX="358966" custScaleY="313842" custLinFactNeighborX="86696" custLinFactNeighborY="85787">
        <dgm:presLayoutVars>
          <dgm:chPref val="3"/>
        </dgm:presLayoutVars>
      </dgm:prSet>
      <dgm:spPr/>
    </dgm:pt>
    <dgm:pt modelId="{1E2A825F-119F-497D-877E-B4A8579168B0}" type="pres">
      <dgm:prSet presAssocID="{31359A0A-E244-427F-A0F7-C66CE81E179A}" presName="rootConnector" presStyleLbl="node2" presStyleIdx="1" presStyleCnt="3"/>
      <dgm:spPr/>
    </dgm:pt>
    <dgm:pt modelId="{98E96C78-C0BE-4026-8588-06B28C5D645C}" type="pres">
      <dgm:prSet presAssocID="{31359A0A-E244-427F-A0F7-C66CE81E179A}" presName="hierChild4" presStyleCnt="0"/>
      <dgm:spPr/>
    </dgm:pt>
    <dgm:pt modelId="{CB0B6BF6-A9F5-44A3-A45E-B6713B87D993}" type="pres">
      <dgm:prSet presAssocID="{31359A0A-E244-427F-A0F7-C66CE81E179A}" presName="hierChild5" presStyleCnt="0"/>
      <dgm:spPr/>
    </dgm:pt>
    <dgm:pt modelId="{ABCCCCD1-4703-4277-A7F0-F566CE9DE884}" type="pres">
      <dgm:prSet presAssocID="{8286EE19-FF47-4533-9835-DE072F940235}" presName="Name37" presStyleLbl="parChTrans1D2" presStyleIdx="2" presStyleCnt="3"/>
      <dgm:spPr/>
    </dgm:pt>
    <dgm:pt modelId="{22E28F40-CFD0-439B-AB87-1ACC21DCFFC5}" type="pres">
      <dgm:prSet presAssocID="{69DEDF45-F103-4778-B65D-F106C6CC803D}" presName="hierRoot2" presStyleCnt="0">
        <dgm:presLayoutVars>
          <dgm:hierBranch val="init"/>
        </dgm:presLayoutVars>
      </dgm:prSet>
      <dgm:spPr/>
    </dgm:pt>
    <dgm:pt modelId="{BAFF07DB-4333-4207-AEF7-7ECE7E04AAAB}" type="pres">
      <dgm:prSet presAssocID="{69DEDF45-F103-4778-B65D-F106C6CC803D}" presName="rootComposite" presStyleCnt="0"/>
      <dgm:spPr/>
    </dgm:pt>
    <dgm:pt modelId="{EEEA2AF4-D311-41F1-992A-25EA651689C7}" type="pres">
      <dgm:prSet presAssocID="{69DEDF45-F103-4778-B65D-F106C6CC803D}" presName="rootText" presStyleLbl="node2" presStyleIdx="2" presStyleCnt="3" custScaleX="367994" custScaleY="291410" custLinFactX="39992" custLinFactNeighborX="100000" custLinFactNeighborY="85787">
        <dgm:presLayoutVars>
          <dgm:chPref val="3"/>
        </dgm:presLayoutVars>
      </dgm:prSet>
      <dgm:spPr/>
    </dgm:pt>
    <dgm:pt modelId="{5CEC6C39-FB55-417A-87B7-AF81502E2193}" type="pres">
      <dgm:prSet presAssocID="{69DEDF45-F103-4778-B65D-F106C6CC803D}" presName="rootConnector" presStyleLbl="node2" presStyleIdx="2" presStyleCnt="3"/>
      <dgm:spPr/>
    </dgm:pt>
    <dgm:pt modelId="{4812AB66-C486-4212-BB0B-E9C30801BE2C}" type="pres">
      <dgm:prSet presAssocID="{69DEDF45-F103-4778-B65D-F106C6CC803D}" presName="hierChild4" presStyleCnt="0"/>
      <dgm:spPr/>
    </dgm:pt>
    <dgm:pt modelId="{6956FC68-97B9-4748-8C40-512D0BB82A4A}" type="pres">
      <dgm:prSet presAssocID="{0AD46AF3-40EE-4D9F-9790-02363BB376BC}" presName="Name37" presStyleLbl="parChTrans1D3" presStyleIdx="3" presStyleCnt="6"/>
      <dgm:spPr/>
    </dgm:pt>
    <dgm:pt modelId="{AB14B178-7321-4E3F-83D9-91171DA43558}" type="pres">
      <dgm:prSet presAssocID="{BF6F320E-6D09-4AEC-9A68-851510244522}" presName="hierRoot2" presStyleCnt="0">
        <dgm:presLayoutVars>
          <dgm:hierBranch val="init"/>
        </dgm:presLayoutVars>
      </dgm:prSet>
      <dgm:spPr/>
    </dgm:pt>
    <dgm:pt modelId="{A9EEB9A2-DA9C-4B15-A67E-495FEEF02A18}" type="pres">
      <dgm:prSet presAssocID="{BF6F320E-6D09-4AEC-9A68-851510244522}" presName="rootComposite" presStyleCnt="0"/>
      <dgm:spPr/>
    </dgm:pt>
    <dgm:pt modelId="{9F117853-42F5-4AE7-BE88-4BDA4E93D102}" type="pres">
      <dgm:prSet presAssocID="{BF6F320E-6D09-4AEC-9A68-851510244522}" presName="rootText" presStyleLbl="node3" presStyleIdx="3" presStyleCnt="6" custScaleX="353200" custScaleY="311393" custLinFactX="354849" custLinFactY="200000" custLinFactNeighborX="400000" custLinFactNeighborY="240396">
        <dgm:presLayoutVars>
          <dgm:chPref val="3"/>
        </dgm:presLayoutVars>
      </dgm:prSet>
      <dgm:spPr/>
    </dgm:pt>
    <dgm:pt modelId="{F046B259-2F1B-424F-BA2C-CE399FDC26C0}" type="pres">
      <dgm:prSet presAssocID="{BF6F320E-6D09-4AEC-9A68-851510244522}" presName="rootConnector" presStyleLbl="node3" presStyleIdx="3" presStyleCnt="6"/>
      <dgm:spPr/>
    </dgm:pt>
    <dgm:pt modelId="{8CE7AE51-37CA-427E-924E-23CA452354FC}" type="pres">
      <dgm:prSet presAssocID="{BF6F320E-6D09-4AEC-9A68-851510244522}" presName="hierChild4" presStyleCnt="0"/>
      <dgm:spPr/>
    </dgm:pt>
    <dgm:pt modelId="{9101110E-4FCD-4670-B670-533373930FC8}" type="pres">
      <dgm:prSet presAssocID="{97E02D90-FE39-4930-9B3E-472A38979FDD}" presName="Name37" presStyleLbl="parChTrans1D4" presStyleIdx="0" presStyleCnt="1"/>
      <dgm:spPr/>
    </dgm:pt>
    <dgm:pt modelId="{AFB4EC12-038A-4A64-9EA1-768B7B3E31DC}" type="pres">
      <dgm:prSet presAssocID="{87FEE68E-2F15-405B-A2EF-559FFDE22299}" presName="hierRoot2" presStyleCnt="0">
        <dgm:presLayoutVars>
          <dgm:hierBranch val="init"/>
        </dgm:presLayoutVars>
      </dgm:prSet>
      <dgm:spPr/>
    </dgm:pt>
    <dgm:pt modelId="{94ACD2ED-CD33-472D-8596-AE70A2F734FA}" type="pres">
      <dgm:prSet presAssocID="{87FEE68E-2F15-405B-A2EF-559FFDE22299}" presName="rootComposite" presStyleCnt="0"/>
      <dgm:spPr/>
    </dgm:pt>
    <dgm:pt modelId="{ED03DCEA-A113-4784-8AA4-84EC7D00FB4B}" type="pres">
      <dgm:prSet presAssocID="{87FEE68E-2F15-405B-A2EF-559FFDE22299}" presName="rootText" presStyleLbl="node4" presStyleIdx="0" presStyleCnt="1" custScaleX="275549" custScaleY="255538" custLinFactX="326377" custLinFactY="200000" custLinFactNeighborX="400000" custLinFactNeighborY="216055">
        <dgm:presLayoutVars>
          <dgm:chPref val="3"/>
        </dgm:presLayoutVars>
      </dgm:prSet>
      <dgm:spPr/>
    </dgm:pt>
    <dgm:pt modelId="{47552AC6-E451-489F-BAE1-1AD95DEC8FC3}" type="pres">
      <dgm:prSet presAssocID="{87FEE68E-2F15-405B-A2EF-559FFDE22299}" presName="rootConnector" presStyleLbl="node4" presStyleIdx="0" presStyleCnt="1"/>
      <dgm:spPr/>
    </dgm:pt>
    <dgm:pt modelId="{D3587EAF-6FB2-47F6-86FC-2DA069BD375B}" type="pres">
      <dgm:prSet presAssocID="{87FEE68E-2F15-405B-A2EF-559FFDE22299}" presName="hierChild4" presStyleCnt="0"/>
      <dgm:spPr/>
    </dgm:pt>
    <dgm:pt modelId="{0A85E7E4-85CA-4F6F-A41F-ADCFDEAF4248}" type="pres">
      <dgm:prSet presAssocID="{87FEE68E-2F15-405B-A2EF-559FFDE22299}" presName="hierChild5" presStyleCnt="0"/>
      <dgm:spPr/>
    </dgm:pt>
    <dgm:pt modelId="{64CAE85D-146A-463A-B1DC-F64C23046A6C}" type="pres">
      <dgm:prSet presAssocID="{BF6F320E-6D09-4AEC-9A68-851510244522}" presName="hierChild5" presStyleCnt="0"/>
      <dgm:spPr/>
    </dgm:pt>
    <dgm:pt modelId="{9FC29DDB-ECB9-4391-870B-639973E8945F}" type="pres">
      <dgm:prSet presAssocID="{C74A6782-B59E-41F4-B1CB-17C1259758B3}" presName="Name37" presStyleLbl="parChTrans1D3" presStyleIdx="4" presStyleCnt="6"/>
      <dgm:spPr/>
    </dgm:pt>
    <dgm:pt modelId="{8102B72F-DC1A-4C97-BA70-6ACE97AF15D9}" type="pres">
      <dgm:prSet presAssocID="{BD1D2BB7-E54D-4061-B9D0-5B63F9C9685D}" presName="hierRoot2" presStyleCnt="0">
        <dgm:presLayoutVars>
          <dgm:hierBranch val="init"/>
        </dgm:presLayoutVars>
      </dgm:prSet>
      <dgm:spPr/>
    </dgm:pt>
    <dgm:pt modelId="{9D70A727-4228-4D39-B6FB-F6014360DD5C}" type="pres">
      <dgm:prSet presAssocID="{BD1D2BB7-E54D-4061-B9D0-5B63F9C9685D}" presName="rootComposite" presStyleCnt="0"/>
      <dgm:spPr/>
    </dgm:pt>
    <dgm:pt modelId="{70BB5ABA-E8BB-4B4D-922E-52FD5F975D3F}" type="pres">
      <dgm:prSet presAssocID="{BD1D2BB7-E54D-4061-B9D0-5B63F9C9685D}" presName="rootText" presStyleLbl="node3" presStyleIdx="4" presStyleCnt="6" custScaleX="327553" custScaleY="282712" custLinFactX="180649" custLinFactY="500000" custLinFactNeighborX="200000" custLinFactNeighborY="598500">
        <dgm:presLayoutVars>
          <dgm:chPref val="3"/>
        </dgm:presLayoutVars>
      </dgm:prSet>
      <dgm:spPr/>
    </dgm:pt>
    <dgm:pt modelId="{92B81B97-6BD4-482A-8F70-F223A6B5F6CE}" type="pres">
      <dgm:prSet presAssocID="{BD1D2BB7-E54D-4061-B9D0-5B63F9C9685D}" presName="rootConnector" presStyleLbl="node3" presStyleIdx="4" presStyleCnt="6"/>
      <dgm:spPr/>
    </dgm:pt>
    <dgm:pt modelId="{F10F64DE-9B2C-4B22-A46C-96DEED7C235E}" type="pres">
      <dgm:prSet presAssocID="{BD1D2BB7-E54D-4061-B9D0-5B63F9C9685D}" presName="hierChild4" presStyleCnt="0"/>
      <dgm:spPr/>
    </dgm:pt>
    <dgm:pt modelId="{9A96651B-E520-480D-8A5F-F506EC1D2514}" type="pres">
      <dgm:prSet presAssocID="{BD1D2BB7-E54D-4061-B9D0-5B63F9C9685D}" presName="hierChild5" presStyleCnt="0"/>
      <dgm:spPr/>
    </dgm:pt>
    <dgm:pt modelId="{A873282C-BA1F-4375-8FDA-8985BE39C9BD}" type="pres">
      <dgm:prSet presAssocID="{71AE0402-DA48-48E7-8E44-DD46B08BB703}" presName="Name37" presStyleLbl="parChTrans1D3" presStyleIdx="5" presStyleCnt="6"/>
      <dgm:spPr/>
    </dgm:pt>
    <dgm:pt modelId="{FDE253E2-6BF1-43CC-9A31-E9AC7BD87125}" type="pres">
      <dgm:prSet presAssocID="{EACF904D-A497-442B-B3F1-8E1D1B3A46C2}" presName="hierRoot2" presStyleCnt="0">
        <dgm:presLayoutVars>
          <dgm:hierBranch val="init"/>
        </dgm:presLayoutVars>
      </dgm:prSet>
      <dgm:spPr/>
    </dgm:pt>
    <dgm:pt modelId="{2399559F-49D7-4BC3-B86A-C7C18DA3662F}" type="pres">
      <dgm:prSet presAssocID="{EACF904D-A497-442B-B3F1-8E1D1B3A46C2}" presName="rootComposite" presStyleCnt="0"/>
      <dgm:spPr/>
    </dgm:pt>
    <dgm:pt modelId="{BD6DFBF9-9F61-4749-AA14-2614D866AD1D}" type="pres">
      <dgm:prSet presAssocID="{EACF904D-A497-442B-B3F1-8E1D1B3A46C2}" presName="rootText" presStyleLbl="node3" presStyleIdx="5" presStyleCnt="6" custScaleX="353428" custScaleY="302171" custLinFactNeighborX="32096" custLinFactNeighborY="81429">
        <dgm:presLayoutVars>
          <dgm:chPref val="3"/>
        </dgm:presLayoutVars>
      </dgm:prSet>
      <dgm:spPr/>
    </dgm:pt>
    <dgm:pt modelId="{63C6D535-BF80-4C3E-9FCB-0E5590772A3D}" type="pres">
      <dgm:prSet presAssocID="{EACF904D-A497-442B-B3F1-8E1D1B3A46C2}" presName="rootConnector" presStyleLbl="node3" presStyleIdx="5" presStyleCnt="6"/>
      <dgm:spPr/>
    </dgm:pt>
    <dgm:pt modelId="{5CB4E199-4658-41A5-ABFE-B335C2C269EF}" type="pres">
      <dgm:prSet presAssocID="{EACF904D-A497-442B-B3F1-8E1D1B3A46C2}" presName="hierChild4" presStyleCnt="0"/>
      <dgm:spPr/>
    </dgm:pt>
    <dgm:pt modelId="{71553EFF-69A2-4BE3-9021-994B429ED697}" type="pres">
      <dgm:prSet presAssocID="{EACF904D-A497-442B-B3F1-8E1D1B3A46C2}" presName="hierChild5" presStyleCnt="0"/>
      <dgm:spPr/>
    </dgm:pt>
    <dgm:pt modelId="{85CD28A1-6FF3-4E49-8260-9CB17377C931}" type="pres">
      <dgm:prSet presAssocID="{69DEDF45-F103-4778-B65D-F106C6CC803D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  <dgm:pt modelId="{0591644E-AABA-4659-BF9F-94799DFEA533}" type="pres">
      <dgm:prSet presAssocID="{D7CCB42D-E484-4C15-8647-0D7A6C76C3F4}" presName="hierRoot1" presStyleCnt="0">
        <dgm:presLayoutVars>
          <dgm:hierBranch val="init"/>
        </dgm:presLayoutVars>
      </dgm:prSet>
      <dgm:spPr/>
    </dgm:pt>
    <dgm:pt modelId="{216B9664-0328-4058-9868-AE549B5A7216}" type="pres">
      <dgm:prSet presAssocID="{D7CCB42D-E484-4C15-8647-0D7A6C76C3F4}" presName="rootComposite1" presStyleCnt="0"/>
      <dgm:spPr/>
    </dgm:pt>
    <dgm:pt modelId="{34F0C8BB-F511-47F1-AB0D-40B0E91833D6}" type="pres">
      <dgm:prSet presAssocID="{D7CCB42D-E484-4C15-8647-0D7A6C76C3F4}" presName="rootText1" presStyleLbl="node0" presStyleIdx="1" presStyleCnt="2" custScaleX="343499" custScaleY="373551" custLinFactX="-208753" custLinFactNeighborX="-300000" custLinFactNeighborY="9464">
        <dgm:presLayoutVars>
          <dgm:chPref val="3"/>
        </dgm:presLayoutVars>
      </dgm:prSet>
      <dgm:spPr/>
    </dgm:pt>
    <dgm:pt modelId="{DF6B4C1A-C856-4C8B-B449-DF0D6254E483}" type="pres">
      <dgm:prSet presAssocID="{D7CCB42D-E484-4C15-8647-0D7A6C76C3F4}" presName="rootConnector1" presStyleLbl="node1" presStyleIdx="0" presStyleCnt="0"/>
      <dgm:spPr/>
    </dgm:pt>
    <dgm:pt modelId="{C65D18FB-95A5-42FB-9D56-6EBE1722A2AF}" type="pres">
      <dgm:prSet presAssocID="{D7CCB42D-E484-4C15-8647-0D7A6C76C3F4}" presName="hierChild2" presStyleCnt="0"/>
      <dgm:spPr/>
    </dgm:pt>
    <dgm:pt modelId="{DF0C36D4-A23B-49EF-8C37-F9DEB9C1B523}" type="pres">
      <dgm:prSet presAssocID="{D7CCB42D-E484-4C15-8647-0D7A6C76C3F4}" presName="hierChild3" presStyleCnt="0"/>
      <dgm:spPr/>
    </dgm:pt>
  </dgm:ptLst>
  <dgm:cxnLst>
    <dgm:cxn modelId="{ADCB4700-B661-4FD3-82EE-F3EF84B09DE4}" srcId="{54A6CB2B-5581-4799-A00F-495DA49C77DC}" destId="{D7CCB42D-E484-4C15-8647-0D7A6C76C3F4}" srcOrd="1" destOrd="0" parTransId="{3E78C6AA-DE98-4163-9707-85C48106991C}" sibTransId="{4E8CF455-2458-4ACF-8FF8-8A5A0500EA5F}"/>
    <dgm:cxn modelId="{385CDA03-D952-4D0E-8CBB-FAF580CC3A03}" type="presOf" srcId="{D7CCB42D-E484-4C15-8647-0D7A6C76C3F4}" destId="{34F0C8BB-F511-47F1-AB0D-40B0E91833D6}" srcOrd="0" destOrd="0" presId="urn:microsoft.com/office/officeart/2005/8/layout/orgChart1"/>
    <dgm:cxn modelId="{36BDAB04-87E1-4536-ABF5-53D738B75C79}" type="presOf" srcId="{08CF7348-CEED-467B-99E7-A67786303114}" destId="{F7E3884D-B59D-47BF-A694-23A309070F79}" srcOrd="0" destOrd="0" presId="urn:microsoft.com/office/officeart/2005/8/layout/orgChart1"/>
    <dgm:cxn modelId="{4F9BF104-80E2-40A6-A262-9DCBB44152C2}" srcId="{B57FC111-05FA-4D88-9C41-F9796F18F85C}" destId="{F746A678-2B87-4EB5-B6EA-046A94019D93}" srcOrd="2" destOrd="0" parTransId="{08CF7348-CEED-467B-99E7-A67786303114}" sibTransId="{596686CA-E0A0-4B56-9361-D579F0231777}"/>
    <dgm:cxn modelId="{CFBEDD05-AC1B-46F9-9D09-3403DEBF3292}" type="presOf" srcId="{71AE0402-DA48-48E7-8E44-DD46B08BB703}" destId="{A873282C-BA1F-4375-8FDA-8985BE39C9BD}" srcOrd="0" destOrd="0" presId="urn:microsoft.com/office/officeart/2005/8/layout/orgChart1"/>
    <dgm:cxn modelId="{FBF38907-FB77-433D-969A-E9467F27EA4F}" type="presOf" srcId="{BF6F320E-6D09-4AEC-9A68-851510244522}" destId="{F046B259-2F1B-424F-BA2C-CE399FDC26C0}" srcOrd="1" destOrd="0" presId="urn:microsoft.com/office/officeart/2005/8/layout/orgChart1"/>
    <dgm:cxn modelId="{59FCE307-86CC-4224-ADE6-8FB69ACB655B}" type="presOf" srcId="{EACF904D-A497-442B-B3F1-8E1D1B3A46C2}" destId="{63C6D535-BF80-4C3E-9FCB-0E5590772A3D}" srcOrd="1" destOrd="0" presId="urn:microsoft.com/office/officeart/2005/8/layout/orgChart1"/>
    <dgm:cxn modelId="{20368E0B-EF05-4BF8-B8C3-D3242B37ECB7}" type="presOf" srcId="{BD1D2BB7-E54D-4061-B9D0-5B63F9C9685D}" destId="{70BB5ABA-E8BB-4B4D-922E-52FD5F975D3F}" srcOrd="0" destOrd="0" presId="urn:microsoft.com/office/officeart/2005/8/layout/orgChart1"/>
    <dgm:cxn modelId="{6B8CB00C-A370-4CD1-90DB-B9345FE8B51D}" srcId="{23E55D7B-850D-42C3-9004-3F7F09514EF4}" destId="{B57FC111-05FA-4D88-9C41-F9796F18F85C}" srcOrd="0" destOrd="0" parTransId="{3F6C7B5D-6198-4DA9-B1E5-72E50D9146F1}" sibTransId="{54100EBF-9752-48EC-BEFF-77BE4487D2E2}"/>
    <dgm:cxn modelId="{4F4E8A10-374D-439B-AA9D-D78D0AA7ECCC}" type="presOf" srcId="{0AD46AF3-40EE-4D9F-9790-02363BB376BC}" destId="{6956FC68-97B9-4748-8C40-512D0BB82A4A}" srcOrd="0" destOrd="0" presId="urn:microsoft.com/office/officeart/2005/8/layout/orgChart1"/>
    <dgm:cxn modelId="{682D4F14-6B63-49CB-A5F3-366DC4625C46}" srcId="{69DEDF45-F103-4778-B65D-F106C6CC803D}" destId="{BF6F320E-6D09-4AEC-9A68-851510244522}" srcOrd="0" destOrd="0" parTransId="{0AD46AF3-40EE-4D9F-9790-02363BB376BC}" sibTransId="{6ED61C8C-212E-4897-86C1-50C20F9267FA}"/>
    <dgm:cxn modelId="{A0DB981A-DE2B-4A07-8F75-F9970CDD1035}" type="presOf" srcId="{B57FC111-05FA-4D88-9C41-F9796F18F85C}" destId="{8B30FE8B-F6A4-4EA4-B844-FF2ACA11CFA3}" srcOrd="1" destOrd="0" presId="urn:microsoft.com/office/officeart/2005/8/layout/orgChart1"/>
    <dgm:cxn modelId="{CB59731D-3E0A-4CFB-8C40-2A0B41874945}" srcId="{B57FC111-05FA-4D88-9C41-F9796F18F85C}" destId="{5A4B52CA-7F97-41BA-A606-C4F7D40CF16D}" srcOrd="0" destOrd="0" parTransId="{F8A749E5-F06F-4193-A73B-7BE18AD030F5}" sibTransId="{BDEE087C-4569-457A-992B-6FB6E761A69D}"/>
    <dgm:cxn modelId="{AD080B22-D669-4B65-A43D-BAAC832F6094}" type="presOf" srcId="{87FEE68E-2F15-405B-A2EF-559FFDE22299}" destId="{47552AC6-E451-489F-BAE1-1AD95DEC8FC3}" srcOrd="1" destOrd="0" presId="urn:microsoft.com/office/officeart/2005/8/layout/orgChart1"/>
    <dgm:cxn modelId="{735F2222-D328-4A45-A6A1-0A7054FD8704}" type="presOf" srcId="{87FEE68E-2F15-405B-A2EF-559FFDE22299}" destId="{ED03DCEA-A113-4784-8AA4-84EC7D00FB4B}" srcOrd="0" destOrd="0" presId="urn:microsoft.com/office/officeart/2005/8/layout/orgChart1"/>
    <dgm:cxn modelId="{E3FC9C23-2293-4314-ACA5-A26622009A68}" type="presOf" srcId="{69DEDF45-F103-4778-B65D-F106C6CC803D}" destId="{EEEA2AF4-D311-41F1-992A-25EA651689C7}" srcOrd="0" destOrd="0" presId="urn:microsoft.com/office/officeart/2005/8/layout/orgChart1"/>
    <dgm:cxn modelId="{8EF76B26-E832-43C5-BA39-A59A9AE02CB6}" type="presOf" srcId="{F746A678-2B87-4EB5-B6EA-046A94019D93}" destId="{569E2E89-5F33-4E75-96D0-AFB85AE39C45}" srcOrd="1" destOrd="0" presId="urn:microsoft.com/office/officeart/2005/8/layout/orgChart1"/>
    <dgm:cxn modelId="{65C3642B-D944-492E-924C-44F7B235944B}" type="presOf" srcId="{69DEDF45-F103-4778-B65D-F106C6CC803D}" destId="{5CEC6C39-FB55-417A-87B7-AF81502E2193}" srcOrd="1" destOrd="0" presId="urn:microsoft.com/office/officeart/2005/8/layout/orgChart1"/>
    <dgm:cxn modelId="{74C9D530-D7F2-49D5-A96B-F654427326B7}" type="presOf" srcId="{C74A6782-B59E-41F4-B1CB-17C1259758B3}" destId="{9FC29DDB-ECB9-4391-870B-639973E8945F}" srcOrd="0" destOrd="0" presId="urn:microsoft.com/office/officeart/2005/8/layout/orgChart1"/>
    <dgm:cxn modelId="{4AD51D36-C2C4-4039-B3F4-01340A31FF27}" type="presOf" srcId="{BF6F320E-6D09-4AEC-9A68-851510244522}" destId="{9F117853-42F5-4AE7-BE88-4BDA4E93D102}" srcOrd="0" destOrd="0" presId="urn:microsoft.com/office/officeart/2005/8/layout/orgChart1"/>
    <dgm:cxn modelId="{96CD0E37-B4A0-4C75-9EE3-4AE91EF4CA93}" type="presOf" srcId="{F8A749E5-F06F-4193-A73B-7BE18AD030F5}" destId="{84E6DE64-31AA-469C-B11C-914F737A99CD}" srcOrd="0" destOrd="0" presId="urn:microsoft.com/office/officeart/2005/8/layout/orgChart1"/>
    <dgm:cxn modelId="{0D9A4442-BD05-47BD-9F91-7CE7385992B4}" type="presOf" srcId="{3F6C7B5D-6198-4DA9-B1E5-72E50D9146F1}" destId="{4578D20C-832C-43B9-9CDB-FC530B68D846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0BFD2D45-9489-41F6-AC53-57142D426516}" type="presOf" srcId="{B57FC111-05FA-4D88-9C41-F9796F18F85C}" destId="{F3D31D81-E9B1-4659-86CB-ED11C960D938}" srcOrd="0" destOrd="0" presId="urn:microsoft.com/office/officeart/2005/8/layout/orgChart1"/>
    <dgm:cxn modelId="{67D0C969-DC20-464D-B9D3-D305547E884E}" type="presOf" srcId="{F746A678-2B87-4EB5-B6EA-046A94019D93}" destId="{0F795A65-A1DD-4906-A170-BA1093B1F5B1}" srcOrd="0" destOrd="0" presId="urn:microsoft.com/office/officeart/2005/8/layout/orgChart1"/>
    <dgm:cxn modelId="{70CBD66A-0784-4300-958B-72C2C39ED1DA}" type="presOf" srcId="{BD1D2BB7-E54D-4061-B9D0-5B63F9C9685D}" destId="{92B81B97-6BD4-482A-8F70-F223A6B5F6CE}" srcOrd="1" destOrd="0" presId="urn:microsoft.com/office/officeart/2005/8/layout/orgChart1"/>
    <dgm:cxn modelId="{A3AA444C-A25F-4EA5-AB0C-2409F749E6C4}" srcId="{23E55D7B-850D-42C3-9004-3F7F09514EF4}" destId="{69DEDF45-F103-4778-B65D-F106C6CC803D}" srcOrd="2" destOrd="0" parTransId="{8286EE19-FF47-4533-9835-DE072F940235}" sibTransId="{807246BB-22A3-423C-8934-4D75EF40483F}"/>
    <dgm:cxn modelId="{301B736E-D041-45D5-8517-6FACC3D32A42}" type="presOf" srcId="{23E55D7B-850D-42C3-9004-3F7F09514EF4}" destId="{7DEAFCBF-0C27-4A00-9B70-7472B6CE6942}" srcOrd="1" destOrd="0" presId="urn:microsoft.com/office/officeart/2005/8/layout/orgChart1"/>
    <dgm:cxn modelId="{A93D1E72-C8A4-4BCA-BC11-00692F4C63CD}" type="presOf" srcId="{97E02D90-FE39-4930-9B3E-472A38979FDD}" destId="{9101110E-4FCD-4670-B670-533373930FC8}" srcOrd="0" destOrd="0" presId="urn:microsoft.com/office/officeart/2005/8/layout/orgChart1"/>
    <dgm:cxn modelId="{3CB97954-9ABF-43AF-88A2-14D9BF127F0A}" type="presOf" srcId="{D7CCB42D-E484-4C15-8647-0D7A6C76C3F4}" destId="{DF6B4C1A-C856-4C8B-B449-DF0D6254E483}" srcOrd="1" destOrd="0" presId="urn:microsoft.com/office/officeart/2005/8/layout/orgChart1"/>
    <dgm:cxn modelId="{D4EFEE55-221F-4FC3-ABC2-31CCA72D5051}" type="presOf" srcId="{EACF904D-A497-442B-B3F1-8E1D1B3A46C2}" destId="{BD6DFBF9-9F61-4749-AA14-2614D866AD1D}" srcOrd="0" destOrd="0" presId="urn:microsoft.com/office/officeart/2005/8/layout/orgChart1"/>
    <dgm:cxn modelId="{4AB46581-2A9A-49E6-A62C-D45FF2086232}" type="presOf" srcId="{5A4B52CA-7F97-41BA-A606-C4F7D40CF16D}" destId="{9319242F-A89A-4E32-AD8C-AF0008339240}" srcOrd="1" destOrd="0" presId="urn:microsoft.com/office/officeart/2005/8/layout/orgChart1"/>
    <dgm:cxn modelId="{A0294D87-E485-42B5-A532-4F9EA05990B7}" type="presOf" srcId="{F0CB8DEA-3E26-4206-BA4A-669436DB21D8}" destId="{4BB00C24-92D4-42ED-95AE-7704E1052715}" srcOrd="0" destOrd="0" presId="urn:microsoft.com/office/officeart/2005/8/layout/orgChart1"/>
    <dgm:cxn modelId="{76016388-A26C-4289-B349-B33F6EE324D1}" srcId="{BF6F320E-6D09-4AEC-9A68-851510244522}" destId="{87FEE68E-2F15-405B-A2EF-559FFDE22299}" srcOrd="0" destOrd="0" parTransId="{97E02D90-FE39-4930-9B3E-472A38979FDD}" sibTransId="{2C52AE25-A1C1-4D05-B51F-4D47E443D04C}"/>
    <dgm:cxn modelId="{68E84294-A34A-4B5D-BC75-E2D864C76418}" type="presOf" srcId="{31359A0A-E244-427F-A0F7-C66CE81E179A}" destId="{1E2A825F-119F-497D-877E-B4A8579168B0}" srcOrd="1" destOrd="0" presId="urn:microsoft.com/office/officeart/2005/8/layout/orgChart1"/>
    <dgm:cxn modelId="{7BCA6EA2-63C4-43D7-8D87-F27FD58C3B5C}" type="presOf" srcId="{54A6CB2B-5581-4799-A00F-495DA49C77DC}" destId="{ED707249-4C71-4EAC-B3F3-80463748F058}" srcOrd="0" destOrd="0" presId="urn:microsoft.com/office/officeart/2005/8/layout/orgChart1"/>
    <dgm:cxn modelId="{2B9FDFA5-6BB2-4B71-A8FD-D20CA82407BA}" srcId="{69DEDF45-F103-4778-B65D-F106C6CC803D}" destId="{EACF904D-A497-442B-B3F1-8E1D1B3A46C2}" srcOrd="2" destOrd="0" parTransId="{71AE0402-DA48-48E7-8E44-DD46B08BB703}" sibTransId="{8D44AF6A-4D4D-4CF1-A7DD-D38C569323D6}"/>
    <dgm:cxn modelId="{3FFB9DA8-B690-4A12-815F-353C2482F840}" srcId="{B57FC111-05FA-4D88-9C41-F9796F18F85C}" destId="{D91F19A7-1DC9-4792-8C63-2816290BF53E}" srcOrd="1" destOrd="0" parTransId="{F0CB8DEA-3E26-4206-BA4A-669436DB21D8}" sibTransId="{61AEB2FF-0A92-4B2C-998F-FC4AECE4265C}"/>
    <dgm:cxn modelId="{899717AA-780C-488D-A9ED-A540C20FE5B2}" type="presOf" srcId="{8286EE19-FF47-4533-9835-DE072F940235}" destId="{ABCCCCD1-4703-4277-A7F0-F566CE9DE884}" srcOrd="0" destOrd="0" presId="urn:microsoft.com/office/officeart/2005/8/layout/orgChart1"/>
    <dgm:cxn modelId="{E44D37C3-8A02-46D9-B190-562CD569FFA3}" type="presOf" srcId="{D91F19A7-1DC9-4792-8C63-2816290BF53E}" destId="{4A248992-D4AB-4F18-B7AD-CAC08906A589}" srcOrd="0" destOrd="0" presId="urn:microsoft.com/office/officeart/2005/8/layout/orgChart1"/>
    <dgm:cxn modelId="{395B82CD-6F7A-4FCB-BF41-94D6B892D37B}" type="presOf" srcId="{C8E34C58-F4CD-426E-B997-A202B90C1312}" destId="{148305A4-8A7F-4830-93A2-BACB219ED5DE}" srcOrd="0" destOrd="0" presId="urn:microsoft.com/office/officeart/2005/8/layout/orgChart1"/>
    <dgm:cxn modelId="{7358BDCE-A27E-4E74-8BEF-8CF89DDCE3FA}" srcId="{69DEDF45-F103-4778-B65D-F106C6CC803D}" destId="{BD1D2BB7-E54D-4061-B9D0-5B63F9C9685D}" srcOrd="1" destOrd="0" parTransId="{C74A6782-B59E-41F4-B1CB-17C1259758B3}" sibTransId="{036BEFBA-6272-4CF9-874B-1F6153671BA4}"/>
    <dgm:cxn modelId="{717608CF-43D1-43F1-816C-DC4CE42095C4}" type="presOf" srcId="{23E55D7B-850D-42C3-9004-3F7F09514EF4}" destId="{9D3A1995-9917-414F-9961-DA915954BB4B}" srcOrd="0" destOrd="0" presId="urn:microsoft.com/office/officeart/2005/8/layout/orgChart1"/>
    <dgm:cxn modelId="{53BF0CD1-B3FC-4AD2-A602-A98E83410BB8}" type="presOf" srcId="{D91F19A7-1DC9-4792-8C63-2816290BF53E}" destId="{B60BB3F2-9FFD-463E-91B1-4473E092210C}" srcOrd="1" destOrd="0" presId="urn:microsoft.com/office/officeart/2005/8/layout/orgChart1"/>
    <dgm:cxn modelId="{1B2BD2D5-EA7B-4D3C-B315-49ABBA807F1B}" srcId="{23E55D7B-850D-42C3-9004-3F7F09514EF4}" destId="{31359A0A-E244-427F-A0F7-C66CE81E179A}" srcOrd="1" destOrd="0" parTransId="{C8E34C58-F4CD-426E-B997-A202B90C1312}" sibTransId="{6F4A63FC-C685-43D7-844E-E2A6937C631E}"/>
    <dgm:cxn modelId="{F1C98FE7-BEC3-4906-99DC-BC89258AFDD2}" type="presOf" srcId="{5A4B52CA-7F97-41BA-A606-C4F7D40CF16D}" destId="{CFFA745A-A686-43F5-90BA-545374878CFF}" srcOrd="0" destOrd="0" presId="urn:microsoft.com/office/officeart/2005/8/layout/orgChart1"/>
    <dgm:cxn modelId="{EC5251ED-309D-4CCA-B3DD-1AA619255B43}" type="presOf" srcId="{31359A0A-E244-427F-A0F7-C66CE81E179A}" destId="{D78E12E8-CFBC-49C9-9572-CD35A3927ABF}" srcOrd="0" destOrd="0" presId="urn:microsoft.com/office/officeart/2005/8/layout/orgChart1"/>
    <dgm:cxn modelId="{2AC36A13-DDDA-4EB9-A315-23E84D712DA1}" type="presParOf" srcId="{ED707249-4C71-4EAC-B3F3-80463748F058}" destId="{4B4A8B85-613D-4155-9B94-70E057A4363F}" srcOrd="0" destOrd="0" presId="urn:microsoft.com/office/officeart/2005/8/layout/orgChart1"/>
    <dgm:cxn modelId="{C14BEFBB-FF83-4970-8300-FF08F26B3029}" type="presParOf" srcId="{4B4A8B85-613D-4155-9B94-70E057A4363F}" destId="{D90B64DB-0EA0-4FFB-8DA4-B76A4FC3AA2D}" srcOrd="0" destOrd="0" presId="urn:microsoft.com/office/officeart/2005/8/layout/orgChart1"/>
    <dgm:cxn modelId="{B93A9087-BB95-40C0-BC4C-390CBC710CA0}" type="presParOf" srcId="{D90B64DB-0EA0-4FFB-8DA4-B76A4FC3AA2D}" destId="{9D3A1995-9917-414F-9961-DA915954BB4B}" srcOrd="0" destOrd="0" presId="urn:microsoft.com/office/officeart/2005/8/layout/orgChart1"/>
    <dgm:cxn modelId="{66098A25-1739-4170-829F-A4489D59A627}" type="presParOf" srcId="{D90B64DB-0EA0-4FFB-8DA4-B76A4FC3AA2D}" destId="{7DEAFCBF-0C27-4A00-9B70-7472B6CE6942}" srcOrd="1" destOrd="0" presId="urn:microsoft.com/office/officeart/2005/8/layout/orgChart1"/>
    <dgm:cxn modelId="{A66BA9AD-232F-41BD-BB48-9DCCF4C758BB}" type="presParOf" srcId="{4B4A8B85-613D-4155-9B94-70E057A4363F}" destId="{4C3072FD-354D-45FF-9B0A-B6B9F7EFCB7B}" srcOrd="1" destOrd="0" presId="urn:microsoft.com/office/officeart/2005/8/layout/orgChart1"/>
    <dgm:cxn modelId="{773DB7D5-4789-41AC-AD69-9C676AE86817}" type="presParOf" srcId="{4C3072FD-354D-45FF-9B0A-B6B9F7EFCB7B}" destId="{4578D20C-832C-43B9-9CDB-FC530B68D846}" srcOrd="0" destOrd="0" presId="urn:microsoft.com/office/officeart/2005/8/layout/orgChart1"/>
    <dgm:cxn modelId="{4E865C28-A57F-44B8-A12E-8233AAC31F3A}" type="presParOf" srcId="{4C3072FD-354D-45FF-9B0A-B6B9F7EFCB7B}" destId="{9B5B83C4-1C0A-4BDC-B08C-A46E038BF0F8}" srcOrd="1" destOrd="0" presId="urn:microsoft.com/office/officeart/2005/8/layout/orgChart1"/>
    <dgm:cxn modelId="{2FBAEABB-8384-4275-877F-4A5B3D08308A}" type="presParOf" srcId="{9B5B83C4-1C0A-4BDC-B08C-A46E038BF0F8}" destId="{57E717E0-65E7-4A59-AF26-B0B0BB6677C1}" srcOrd="0" destOrd="0" presId="urn:microsoft.com/office/officeart/2005/8/layout/orgChart1"/>
    <dgm:cxn modelId="{5D75B1EB-44FE-4727-B8D2-61B6E1F2F83D}" type="presParOf" srcId="{57E717E0-65E7-4A59-AF26-B0B0BB6677C1}" destId="{F3D31D81-E9B1-4659-86CB-ED11C960D938}" srcOrd="0" destOrd="0" presId="urn:microsoft.com/office/officeart/2005/8/layout/orgChart1"/>
    <dgm:cxn modelId="{AFFD3BBD-F7CA-4040-BB8B-FFB41CB2DC6B}" type="presParOf" srcId="{57E717E0-65E7-4A59-AF26-B0B0BB6677C1}" destId="{8B30FE8B-F6A4-4EA4-B844-FF2ACA11CFA3}" srcOrd="1" destOrd="0" presId="urn:microsoft.com/office/officeart/2005/8/layout/orgChart1"/>
    <dgm:cxn modelId="{AC9AC730-4063-4312-8369-A079D40EDE17}" type="presParOf" srcId="{9B5B83C4-1C0A-4BDC-B08C-A46E038BF0F8}" destId="{741A95A2-FA21-4CFD-A60B-8F4BF27060A9}" srcOrd="1" destOrd="0" presId="urn:microsoft.com/office/officeart/2005/8/layout/orgChart1"/>
    <dgm:cxn modelId="{51B1979A-ED80-48CB-B6C0-11FAFA066BE9}" type="presParOf" srcId="{741A95A2-FA21-4CFD-A60B-8F4BF27060A9}" destId="{84E6DE64-31AA-469C-B11C-914F737A99CD}" srcOrd="0" destOrd="0" presId="urn:microsoft.com/office/officeart/2005/8/layout/orgChart1"/>
    <dgm:cxn modelId="{2A91114B-8A0E-4A53-BC73-0FC59412B6C2}" type="presParOf" srcId="{741A95A2-FA21-4CFD-A60B-8F4BF27060A9}" destId="{F434B8F8-3809-414F-A2F5-4A159CC1DFD5}" srcOrd="1" destOrd="0" presId="urn:microsoft.com/office/officeart/2005/8/layout/orgChart1"/>
    <dgm:cxn modelId="{69E5E726-3051-479C-B636-61E2BD9C1446}" type="presParOf" srcId="{F434B8F8-3809-414F-A2F5-4A159CC1DFD5}" destId="{FE64793B-6E22-43DC-AD9D-714A6E830201}" srcOrd="0" destOrd="0" presId="urn:microsoft.com/office/officeart/2005/8/layout/orgChart1"/>
    <dgm:cxn modelId="{5B653519-89A0-430E-AFF8-468E9DAFB8FA}" type="presParOf" srcId="{FE64793B-6E22-43DC-AD9D-714A6E830201}" destId="{CFFA745A-A686-43F5-90BA-545374878CFF}" srcOrd="0" destOrd="0" presId="urn:microsoft.com/office/officeart/2005/8/layout/orgChart1"/>
    <dgm:cxn modelId="{320AE017-32D0-43C8-B3F5-6A96A148A2C0}" type="presParOf" srcId="{FE64793B-6E22-43DC-AD9D-714A6E830201}" destId="{9319242F-A89A-4E32-AD8C-AF0008339240}" srcOrd="1" destOrd="0" presId="urn:microsoft.com/office/officeart/2005/8/layout/orgChart1"/>
    <dgm:cxn modelId="{2AACA3BD-F83D-4396-A84D-AA8F2A4B3A24}" type="presParOf" srcId="{F434B8F8-3809-414F-A2F5-4A159CC1DFD5}" destId="{9AEB43D5-5C0D-40FF-A7F0-7DF1BC96472D}" srcOrd="1" destOrd="0" presId="urn:microsoft.com/office/officeart/2005/8/layout/orgChart1"/>
    <dgm:cxn modelId="{7FEDDC89-5664-4DBB-88FB-98733B5075F2}" type="presParOf" srcId="{F434B8F8-3809-414F-A2F5-4A159CC1DFD5}" destId="{3C346BB9-4BC1-44E4-91AE-D8AC4F29C8DD}" srcOrd="2" destOrd="0" presId="urn:microsoft.com/office/officeart/2005/8/layout/orgChart1"/>
    <dgm:cxn modelId="{136C79E9-AFF6-44BF-9262-16E49C82E558}" type="presParOf" srcId="{741A95A2-FA21-4CFD-A60B-8F4BF27060A9}" destId="{4BB00C24-92D4-42ED-95AE-7704E1052715}" srcOrd="2" destOrd="0" presId="urn:microsoft.com/office/officeart/2005/8/layout/orgChart1"/>
    <dgm:cxn modelId="{ACF8765E-A52B-4EA9-B7A8-D384E5FBC973}" type="presParOf" srcId="{741A95A2-FA21-4CFD-A60B-8F4BF27060A9}" destId="{5D8BB2DD-3E66-46E2-A5BE-B8007B283C6D}" srcOrd="3" destOrd="0" presId="urn:microsoft.com/office/officeart/2005/8/layout/orgChart1"/>
    <dgm:cxn modelId="{EC0DF9A6-5590-4CFD-BC10-5FDD06B77D9D}" type="presParOf" srcId="{5D8BB2DD-3E66-46E2-A5BE-B8007B283C6D}" destId="{DEE9723A-E40D-4D46-922B-2B8EC4A983A7}" srcOrd="0" destOrd="0" presId="urn:microsoft.com/office/officeart/2005/8/layout/orgChart1"/>
    <dgm:cxn modelId="{39E5F2DF-882E-469F-9272-542D52228AF0}" type="presParOf" srcId="{DEE9723A-E40D-4D46-922B-2B8EC4A983A7}" destId="{4A248992-D4AB-4F18-B7AD-CAC08906A589}" srcOrd="0" destOrd="0" presId="urn:microsoft.com/office/officeart/2005/8/layout/orgChart1"/>
    <dgm:cxn modelId="{6B12D0A5-7D79-432C-9038-7E76A683FA50}" type="presParOf" srcId="{DEE9723A-E40D-4D46-922B-2B8EC4A983A7}" destId="{B60BB3F2-9FFD-463E-91B1-4473E092210C}" srcOrd="1" destOrd="0" presId="urn:microsoft.com/office/officeart/2005/8/layout/orgChart1"/>
    <dgm:cxn modelId="{D3AEA40F-3EA2-4A50-A6ED-03EF5E3E973C}" type="presParOf" srcId="{5D8BB2DD-3E66-46E2-A5BE-B8007B283C6D}" destId="{97726893-BFFE-4409-8BE9-E12C06E229CF}" srcOrd="1" destOrd="0" presId="urn:microsoft.com/office/officeart/2005/8/layout/orgChart1"/>
    <dgm:cxn modelId="{24E9559C-B0D2-431F-9EFC-590F4076E12E}" type="presParOf" srcId="{5D8BB2DD-3E66-46E2-A5BE-B8007B283C6D}" destId="{CC9071CF-0C6C-45E7-87D2-A3C2C36FA4E2}" srcOrd="2" destOrd="0" presId="urn:microsoft.com/office/officeart/2005/8/layout/orgChart1"/>
    <dgm:cxn modelId="{0DE02AB6-B119-4A06-A3D3-7971B610DBCA}" type="presParOf" srcId="{741A95A2-FA21-4CFD-A60B-8F4BF27060A9}" destId="{F7E3884D-B59D-47BF-A694-23A309070F79}" srcOrd="4" destOrd="0" presId="urn:microsoft.com/office/officeart/2005/8/layout/orgChart1"/>
    <dgm:cxn modelId="{11810FFD-D156-47E0-B013-595CE154509D}" type="presParOf" srcId="{741A95A2-FA21-4CFD-A60B-8F4BF27060A9}" destId="{81BE6D96-E43C-444D-8111-A64EEF78AD54}" srcOrd="5" destOrd="0" presId="urn:microsoft.com/office/officeart/2005/8/layout/orgChart1"/>
    <dgm:cxn modelId="{1E8B554E-82F6-4C37-83FA-AD73751038C3}" type="presParOf" srcId="{81BE6D96-E43C-444D-8111-A64EEF78AD54}" destId="{CB36AEA7-3185-4641-ACB7-EE4800E71893}" srcOrd="0" destOrd="0" presId="urn:microsoft.com/office/officeart/2005/8/layout/orgChart1"/>
    <dgm:cxn modelId="{6B921F19-F2D8-4F34-BC40-441F3E15D96E}" type="presParOf" srcId="{CB36AEA7-3185-4641-ACB7-EE4800E71893}" destId="{0F795A65-A1DD-4906-A170-BA1093B1F5B1}" srcOrd="0" destOrd="0" presId="urn:microsoft.com/office/officeart/2005/8/layout/orgChart1"/>
    <dgm:cxn modelId="{99529D06-BA2E-4218-BE02-8535DEB328ED}" type="presParOf" srcId="{CB36AEA7-3185-4641-ACB7-EE4800E71893}" destId="{569E2E89-5F33-4E75-96D0-AFB85AE39C45}" srcOrd="1" destOrd="0" presId="urn:microsoft.com/office/officeart/2005/8/layout/orgChart1"/>
    <dgm:cxn modelId="{C7E5EF3C-026B-44A9-A535-873163A8BE9B}" type="presParOf" srcId="{81BE6D96-E43C-444D-8111-A64EEF78AD54}" destId="{7EF68C26-440C-462D-8B92-DE5CE7C165E4}" srcOrd="1" destOrd="0" presId="urn:microsoft.com/office/officeart/2005/8/layout/orgChart1"/>
    <dgm:cxn modelId="{9DF85B9A-D352-4E17-A911-B4CD194D5AC8}" type="presParOf" srcId="{81BE6D96-E43C-444D-8111-A64EEF78AD54}" destId="{2193D995-734C-4C79-AD8D-16986DF481AB}" srcOrd="2" destOrd="0" presId="urn:microsoft.com/office/officeart/2005/8/layout/orgChart1"/>
    <dgm:cxn modelId="{4A7079EF-42D9-4B37-979B-A1A7AF067316}" type="presParOf" srcId="{9B5B83C4-1C0A-4BDC-B08C-A46E038BF0F8}" destId="{D6210F64-42AA-487D-AB51-86325985685A}" srcOrd="2" destOrd="0" presId="urn:microsoft.com/office/officeart/2005/8/layout/orgChart1"/>
    <dgm:cxn modelId="{2F071F1C-BD5C-448B-9A17-8835CFA42777}" type="presParOf" srcId="{4C3072FD-354D-45FF-9B0A-B6B9F7EFCB7B}" destId="{148305A4-8A7F-4830-93A2-BACB219ED5DE}" srcOrd="2" destOrd="0" presId="urn:microsoft.com/office/officeart/2005/8/layout/orgChart1"/>
    <dgm:cxn modelId="{144E422A-15EF-4D84-A7B5-3FB7AC8C5258}" type="presParOf" srcId="{4C3072FD-354D-45FF-9B0A-B6B9F7EFCB7B}" destId="{7597795A-B87B-4AD7-89BA-F12CA2085519}" srcOrd="3" destOrd="0" presId="urn:microsoft.com/office/officeart/2005/8/layout/orgChart1"/>
    <dgm:cxn modelId="{6EECFB7D-FD2F-4572-87EF-D02B3BF02103}" type="presParOf" srcId="{7597795A-B87B-4AD7-89BA-F12CA2085519}" destId="{DDA5C8D0-4E3B-4427-8AA6-71554ACC020A}" srcOrd="0" destOrd="0" presId="urn:microsoft.com/office/officeart/2005/8/layout/orgChart1"/>
    <dgm:cxn modelId="{46516EF9-9452-44C0-8CC5-58FEC90B372A}" type="presParOf" srcId="{DDA5C8D0-4E3B-4427-8AA6-71554ACC020A}" destId="{D78E12E8-CFBC-49C9-9572-CD35A3927ABF}" srcOrd="0" destOrd="0" presId="urn:microsoft.com/office/officeart/2005/8/layout/orgChart1"/>
    <dgm:cxn modelId="{FF2CBB96-09D0-4D04-B583-72B528FAD697}" type="presParOf" srcId="{DDA5C8D0-4E3B-4427-8AA6-71554ACC020A}" destId="{1E2A825F-119F-497D-877E-B4A8579168B0}" srcOrd="1" destOrd="0" presId="urn:microsoft.com/office/officeart/2005/8/layout/orgChart1"/>
    <dgm:cxn modelId="{3CE087B9-9EF3-4327-AD29-166209982FBB}" type="presParOf" srcId="{7597795A-B87B-4AD7-89BA-F12CA2085519}" destId="{98E96C78-C0BE-4026-8588-06B28C5D645C}" srcOrd="1" destOrd="0" presId="urn:microsoft.com/office/officeart/2005/8/layout/orgChart1"/>
    <dgm:cxn modelId="{F197C696-4F3D-4BC5-A9FF-3AC338C09637}" type="presParOf" srcId="{7597795A-B87B-4AD7-89BA-F12CA2085519}" destId="{CB0B6BF6-A9F5-44A3-A45E-B6713B87D993}" srcOrd="2" destOrd="0" presId="urn:microsoft.com/office/officeart/2005/8/layout/orgChart1"/>
    <dgm:cxn modelId="{753C0898-724F-4C66-B579-53C012DDB994}" type="presParOf" srcId="{4C3072FD-354D-45FF-9B0A-B6B9F7EFCB7B}" destId="{ABCCCCD1-4703-4277-A7F0-F566CE9DE884}" srcOrd="4" destOrd="0" presId="urn:microsoft.com/office/officeart/2005/8/layout/orgChart1"/>
    <dgm:cxn modelId="{AD69C27B-7BA0-419B-904B-66C54BE742BF}" type="presParOf" srcId="{4C3072FD-354D-45FF-9B0A-B6B9F7EFCB7B}" destId="{22E28F40-CFD0-439B-AB87-1ACC21DCFFC5}" srcOrd="5" destOrd="0" presId="urn:microsoft.com/office/officeart/2005/8/layout/orgChart1"/>
    <dgm:cxn modelId="{E8293ECC-A4C0-4B52-BB35-94CFCC418CFA}" type="presParOf" srcId="{22E28F40-CFD0-439B-AB87-1ACC21DCFFC5}" destId="{BAFF07DB-4333-4207-AEF7-7ECE7E04AAAB}" srcOrd="0" destOrd="0" presId="urn:microsoft.com/office/officeart/2005/8/layout/orgChart1"/>
    <dgm:cxn modelId="{D0EF19AF-DA3E-4AD4-A61D-981160AD2AAB}" type="presParOf" srcId="{BAFF07DB-4333-4207-AEF7-7ECE7E04AAAB}" destId="{EEEA2AF4-D311-41F1-992A-25EA651689C7}" srcOrd="0" destOrd="0" presId="urn:microsoft.com/office/officeart/2005/8/layout/orgChart1"/>
    <dgm:cxn modelId="{54A733C4-C752-4A91-B77D-C4B1FC91C47F}" type="presParOf" srcId="{BAFF07DB-4333-4207-AEF7-7ECE7E04AAAB}" destId="{5CEC6C39-FB55-417A-87B7-AF81502E2193}" srcOrd="1" destOrd="0" presId="urn:microsoft.com/office/officeart/2005/8/layout/orgChart1"/>
    <dgm:cxn modelId="{93504BAB-B0E4-4F24-B8D7-3FC2FFC4B39B}" type="presParOf" srcId="{22E28F40-CFD0-439B-AB87-1ACC21DCFFC5}" destId="{4812AB66-C486-4212-BB0B-E9C30801BE2C}" srcOrd="1" destOrd="0" presId="urn:microsoft.com/office/officeart/2005/8/layout/orgChart1"/>
    <dgm:cxn modelId="{03261C58-CC88-40FD-97B7-439E7380E62C}" type="presParOf" srcId="{4812AB66-C486-4212-BB0B-E9C30801BE2C}" destId="{6956FC68-97B9-4748-8C40-512D0BB82A4A}" srcOrd="0" destOrd="0" presId="urn:microsoft.com/office/officeart/2005/8/layout/orgChart1"/>
    <dgm:cxn modelId="{B2E63F13-8F77-4C56-BC00-81FD5301E6F2}" type="presParOf" srcId="{4812AB66-C486-4212-BB0B-E9C30801BE2C}" destId="{AB14B178-7321-4E3F-83D9-91171DA43558}" srcOrd="1" destOrd="0" presId="urn:microsoft.com/office/officeart/2005/8/layout/orgChart1"/>
    <dgm:cxn modelId="{0E94CEDC-4235-4E2A-AAF4-A235EB137DC0}" type="presParOf" srcId="{AB14B178-7321-4E3F-83D9-91171DA43558}" destId="{A9EEB9A2-DA9C-4B15-A67E-495FEEF02A18}" srcOrd="0" destOrd="0" presId="urn:microsoft.com/office/officeart/2005/8/layout/orgChart1"/>
    <dgm:cxn modelId="{29ED1288-E08D-4007-AC2D-7E4384FDF00E}" type="presParOf" srcId="{A9EEB9A2-DA9C-4B15-A67E-495FEEF02A18}" destId="{9F117853-42F5-4AE7-BE88-4BDA4E93D102}" srcOrd="0" destOrd="0" presId="urn:microsoft.com/office/officeart/2005/8/layout/orgChart1"/>
    <dgm:cxn modelId="{349C6677-6EC1-4CD2-949C-DB2A06C1F90A}" type="presParOf" srcId="{A9EEB9A2-DA9C-4B15-A67E-495FEEF02A18}" destId="{F046B259-2F1B-424F-BA2C-CE399FDC26C0}" srcOrd="1" destOrd="0" presId="urn:microsoft.com/office/officeart/2005/8/layout/orgChart1"/>
    <dgm:cxn modelId="{B63171D0-7559-4A8C-A093-E3626A45F46A}" type="presParOf" srcId="{AB14B178-7321-4E3F-83D9-91171DA43558}" destId="{8CE7AE51-37CA-427E-924E-23CA452354FC}" srcOrd="1" destOrd="0" presId="urn:microsoft.com/office/officeart/2005/8/layout/orgChart1"/>
    <dgm:cxn modelId="{939E3BA6-1A4C-4021-8382-9054857E6769}" type="presParOf" srcId="{8CE7AE51-37CA-427E-924E-23CA452354FC}" destId="{9101110E-4FCD-4670-B670-533373930FC8}" srcOrd="0" destOrd="0" presId="urn:microsoft.com/office/officeart/2005/8/layout/orgChart1"/>
    <dgm:cxn modelId="{EF82FE96-45E8-4704-88EA-77D83975CD11}" type="presParOf" srcId="{8CE7AE51-37CA-427E-924E-23CA452354FC}" destId="{AFB4EC12-038A-4A64-9EA1-768B7B3E31DC}" srcOrd="1" destOrd="0" presId="urn:microsoft.com/office/officeart/2005/8/layout/orgChart1"/>
    <dgm:cxn modelId="{72DA83F1-FC8F-4E91-BB88-635E507CFABF}" type="presParOf" srcId="{AFB4EC12-038A-4A64-9EA1-768B7B3E31DC}" destId="{94ACD2ED-CD33-472D-8596-AE70A2F734FA}" srcOrd="0" destOrd="0" presId="urn:microsoft.com/office/officeart/2005/8/layout/orgChart1"/>
    <dgm:cxn modelId="{D526480D-6B8F-49EB-8266-F2D25498252B}" type="presParOf" srcId="{94ACD2ED-CD33-472D-8596-AE70A2F734FA}" destId="{ED03DCEA-A113-4784-8AA4-84EC7D00FB4B}" srcOrd="0" destOrd="0" presId="urn:microsoft.com/office/officeart/2005/8/layout/orgChart1"/>
    <dgm:cxn modelId="{C48768F3-E251-477A-943C-A6F1BCEF9438}" type="presParOf" srcId="{94ACD2ED-CD33-472D-8596-AE70A2F734FA}" destId="{47552AC6-E451-489F-BAE1-1AD95DEC8FC3}" srcOrd="1" destOrd="0" presId="urn:microsoft.com/office/officeart/2005/8/layout/orgChart1"/>
    <dgm:cxn modelId="{1FB9BA13-B31D-4DCB-A996-D377E5A6FE11}" type="presParOf" srcId="{AFB4EC12-038A-4A64-9EA1-768B7B3E31DC}" destId="{D3587EAF-6FB2-47F6-86FC-2DA069BD375B}" srcOrd="1" destOrd="0" presId="urn:microsoft.com/office/officeart/2005/8/layout/orgChart1"/>
    <dgm:cxn modelId="{CB501707-11EA-49E1-B6F7-A55C46F8D609}" type="presParOf" srcId="{AFB4EC12-038A-4A64-9EA1-768B7B3E31DC}" destId="{0A85E7E4-85CA-4F6F-A41F-ADCFDEAF4248}" srcOrd="2" destOrd="0" presId="urn:microsoft.com/office/officeart/2005/8/layout/orgChart1"/>
    <dgm:cxn modelId="{967BF8CF-996D-453B-A870-F0A9023B986D}" type="presParOf" srcId="{AB14B178-7321-4E3F-83D9-91171DA43558}" destId="{64CAE85D-146A-463A-B1DC-F64C23046A6C}" srcOrd="2" destOrd="0" presId="urn:microsoft.com/office/officeart/2005/8/layout/orgChart1"/>
    <dgm:cxn modelId="{7907129E-59CB-47AF-AB40-F15E4ED39C07}" type="presParOf" srcId="{4812AB66-C486-4212-BB0B-E9C30801BE2C}" destId="{9FC29DDB-ECB9-4391-870B-639973E8945F}" srcOrd="2" destOrd="0" presId="urn:microsoft.com/office/officeart/2005/8/layout/orgChart1"/>
    <dgm:cxn modelId="{8887D93C-9CFF-4CE3-AB20-FD0094777F11}" type="presParOf" srcId="{4812AB66-C486-4212-BB0B-E9C30801BE2C}" destId="{8102B72F-DC1A-4C97-BA70-6ACE97AF15D9}" srcOrd="3" destOrd="0" presId="urn:microsoft.com/office/officeart/2005/8/layout/orgChart1"/>
    <dgm:cxn modelId="{8D33429A-51D6-4466-8164-5CB6AFC4B7C4}" type="presParOf" srcId="{8102B72F-DC1A-4C97-BA70-6ACE97AF15D9}" destId="{9D70A727-4228-4D39-B6FB-F6014360DD5C}" srcOrd="0" destOrd="0" presId="urn:microsoft.com/office/officeart/2005/8/layout/orgChart1"/>
    <dgm:cxn modelId="{43FF6EDC-A141-4F02-9080-F4EDE546BFE0}" type="presParOf" srcId="{9D70A727-4228-4D39-B6FB-F6014360DD5C}" destId="{70BB5ABA-E8BB-4B4D-922E-52FD5F975D3F}" srcOrd="0" destOrd="0" presId="urn:microsoft.com/office/officeart/2005/8/layout/orgChart1"/>
    <dgm:cxn modelId="{89ACA90E-9BF5-45EC-AE37-47459A926FDE}" type="presParOf" srcId="{9D70A727-4228-4D39-B6FB-F6014360DD5C}" destId="{92B81B97-6BD4-482A-8F70-F223A6B5F6CE}" srcOrd="1" destOrd="0" presId="urn:microsoft.com/office/officeart/2005/8/layout/orgChart1"/>
    <dgm:cxn modelId="{C59D216E-F958-4DBC-9D0D-2CD6FB9E607C}" type="presParOf" srcId="{8102B72F-DC1A-4C97-BA70-6ACE97AF15D9}" destId="{F10F64DE-9B2C-4B22-A46C-96DEED7C235E}" srcOrd="1" destOrd="0" presId="urn:microsoft.com/office/officeart/2005/8/layout/orgChart1"/>
    <dgm:cxn modelId="{21163A60-6B47-45D2-972B-8723DBFEEC3C}" type="presParOf" srcId="{8102B72F-DC1A-4C97-BA70-6ACE97AF15D9}" destId="{9A96651B-E520-480D-8A5F-F506EC1D2514}" srcOrd="2" destOrd="0" presId="urn:microsoft.com/office/officeart/2005/8/layout/orgChart1"/>
    <dgm:cxn modelId="{32F2C3EF-51FA-414C-9B9B-045B8AC0446A}" type="presParOf" srcId="{4812AB66-C486-4212-BB0B-E9C30801BE2C}" destId="{A873282C-BA1F-4375-8FDA-8985BE39C9BD}" srcOrd="4" destOrd="0" presId="urn:microsoft.com/office/officeart/2005/8/layout/orgChart1"/>
    <dgm:cxn modelId="{A750A8F8-0900-482A-AF31-4E5BC47985E3}" type="presParOf" srcId="{4812AB66-C486-4212-BB0B-E9C30801BE2C}" destId="{FDE253E2-6BF1-43CC-9A31-E9AC7BD87125}" srcOrd="5" destOrd="0" presId="urn:microsoft.com/office/officeart/2005/8/layout/orgChart1"/>
    <dgm:cxn modelId="{E39325E2-72E4-4AFF-9637-37D8D7DA0954}" type="presParOf" srcId="{FDE253E2-6BF1-43CC-9A31-E9AC7BD87125}" destId="{2399559F-49D7-4BC3-B86A-C7C18DA3662F}" srcOrd="0" destOrd="0" presId="urn:microsoft.com/office/officeart/2005/8/layout/orgChart1"/>
    <dgm:cxn modelId="{BEF43A64-7013-4EDC-B0F6-9236871A90E6}" type="presParOf" srcId="{2399559F-49D7-4BC3-B86A-C7C18DA3662F}" destId="{BD6DFBF9-9F61-4749-AA14-2614D866AD1D}" srcOrd="0" destOrd="0" presId="urn:microsoft.com/office/officeart/2005/8/layout/orgChart1"/>
    <dgm:cxn modelId="{B148B55C-2A22-465E-95E2-DA56B4645982}" type="presParOf" srcId="{2399559F-49D7-4BC3-B86A-C7C18DA3662F}" destId="{63C6D535-BF80-4C3E-9FCB-0E5590772A3D}" srcOrd="1" destOrd="0" presId="urn:microsoft.com/office/officeart/2005/8/layout/orgChart1"/>
    <dgm:cxn modelId="{9A02538A-DF8B-4912-A3B0-FAF7105AA073}" type="presParOf" srcId="{FDE253E2-6BF1-43CC-9A31-E9AC7BD87125}" destId="{5CB4E199-4658-41A5-ABFE-B335C2C269EF}" srcOrd="1" destOrd="0" presId="urn:microsoft.com/office/officeart/2005/8/layout/orgChart1"/>
    <dgm:cxn modelId="{D7EB3793-E312-4A09-9461-1604A82D8270}" type="presParOf" srcId="{FDE253E2-6BF1-43CC-9A31-E9AC7BD87125}" destId="{71553EFF-69A2-4BE3-9021-994B429ED697}" srcOrd="2" destOrd="0" presId="urn:microsoft.com/office/officeart/2005/8/layout/orgChart1"/>
    <dgm:cxn modelId="{B448558F-B644-4203-B700-637412CC16E4}" type="presParOf" srcId="{22E28F40-CFD0-439B-AB87-1ACC21DCFFC5}" destId="{85CD28A1-6FF3-4E49-8260-9CB17377C931}" srcOrd="2" destOrd="0" presId="urn:microsoft.com/office/officeart/2005/8/layout/orgChart1"/>
    <dgm:cxn modelId="{31335FFE-C583-4034-84DF-B39B67C39DC9}" type="presParOf" srcId="{4B4A8B85-613D-4155-9B94-70E057A4363F}" destId="{93A0747B-BFE1-452B-A55A-75316F6B720D}" srcOrd="2" destOrd="0" presId="urn:microsoft.com/office/officeart/2005/8/layout/orgChart1"/>
    <dgm:cxn modelId="{9FEA629D-8274-488B-A99D-AAF60B77DD1A}" type="presParOf" srcId="{ED707249-4C71-4EAC-B3F3-80463748F058}" destId="{0591644E-AABA-4659-BF9F-94799DFEA533}" srcOrd="1" destOrd="0" presId="urn:microsoft.com/office/officeart/2005/8/layout/orgChart1"/>
    <dgm:cxn modelId="{16A3418D-C7C2-4890-8B22-ACFEFECDF35C}" type="presParOf" srcId="{0591644E-AABA-4659-BF9F-94799DFEA533}" destId="{216B9664-0328-4058-9868-AE549B5A7216}" srcOrd="0" destOrd="0" presId="urn:microsoft.com/office/officeart/2005/8/layout/orgChart1"/>
    <dgm:cxn modelId="{5191CA44-D130-4297-BAE1-D5ED3AC0A49D}" type="presParOf" srcId="{216B9664-0328-4058-9868-AE549B5A7216}" destId="{34F0C8BB-F511-47F1-AB0D-40B0E91833D6}" srcOrd="0" destOrd="0" presId="urn:microsoft.com/office/officeart/2005/8/layout/orgChart1"/>
    <dgm:cxn modelId="{5F21BD2D-A2E2-49F3-8AC8-693219669FA5}" type="presParOf" srcId="{216B9664-0328-4058-9868-AE549B5A7216}" destId="{DF6B4C1A-C856-4C8B-B449-DF0D6254E483}" srcOrd="1" destOrd="0" presId="urn:microsoft.com/office/officeart/2005/8/layout/orgChart1"/>
    <dgm:cxn modelId="{0CEF656B-2862-44ED-B599-A187F920BCDB}" type="presParOf" srcId="{0591644E-AABA-4659-BF9F-94799DFEA533}" destId="{C65D18FB-95A5-42FB-9D56-6EBE1722A2AF}" srcOrd="1" destOrd="0" presId="urn:microsoft.com/office/officeart/2005/8/layout/orgChart1"/>
    <dgm:cxn modelId="{626D5BA0-CC62-4807-9061-C1DF9AC8A3B4}" type="presParOf" srcId="{0591644E-AABA-4659-BF9F-94799DFEA533}" destId="{DF0C36D4-A23B-49EF-8C37-F9DEB9C1B5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tx2"/>
              </a:solidFill>
            </a:rPr>
            <a:t>Director of Mentorship Program</a:t>
          </a:r>
        </a:p>
        <a:p>
          <a:r>
            <a:rPr lang="en-US" sz="1400" b="1" u="none" dirty="0">
              <a:solidFill>
                <a:srgbClr val="1F497D"/>
              </a:solidFill>
            </a:rPr>
            <a:t>David Doan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C7AF525-B06B-4620-9951-0AEACC75C39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Mentor Coordinator</a:t>
          </a:r>
        </a:p>
        <a:p>
          <a:r>
            <a:rPr lang="en-US" sz="1000" b="1" dirty="0">
              <a:solidFill>
                <a:schemeClr val="tx2"/>
              </a:solidFill>
            </a:rPr>
            <a:t>Lisa </a:t>
          </a:r>
          <a:r>
            <a:rPr lang="en-US" sz="1000" b="1" dirty="0" err="1">
              <a:solidFill>
                <a:schemeClr val="tx2"/>
              </a:solidFill>
            </a:rPr>
            <a:t>Carrell</a:t>
          </a:r>
          <a:endParaRPr lang="en-US" sz="1000" b="1" dirty="0">
            <a:solidFill>
              <a:schemeClr val="tx2"/>
            </a:solidFill>
          </a:endParaRPr>
        </a:p>
      </dgm:t>
    </dgm:pt>
    <dgm:pt modelId="{1F1A8346-2ECB-4DFE-8ADC-67D3E2E4F5A1}" type="parTrans" cxnId="{B0F6A515-31C1-4C17-8C4B-8638F310DE87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4CA086E9-62CC-4E9E-B3DA-2B0314FDA47E}" type="sibTrans" cxnId="{B0F6A515-31C1-4C17-8C4B-8638F310DE87}">
      <dgm:prSet/>
      <dgm:spPr/>
      <dgm:t>
        <a:bodyPr/>
        <a:lstStyle/>
        <a:p>
          <a:endParaRPr lang="en-US"/>
        </a:p>
      </dgm:t>
    </dgm:pt>
    <dgm:pt modelId="{6EFC83C6-A025-4914-8782-4A77E222D58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Mentee Coordinator</a:t>
          </a:r>
        </a:p>
        <a:p>
          <a:r>
            <a:rPr lang="en-US" sz="1000" b="1" u="none" dirty="0">
              <a:solidFill>
                <a:srgbClr val="1F497D"/>
              </a:solidFill>
            </a:rPr>
            <a:t>Jennifer </a:t>
          </a:r>
          <a:r>
            <a:rPr lang="en-US" sz="1000" b="1" u="none" dirty="0" err="1">
              <a:solidFill>
                <a:srgbClr val="1F497D"/>
              </a:solidFill>
            </a:rPr>
            <a:t>Homesley</a:t>
          </a:r>
          <a:endParaRPr lang="en-US" sz="1000" b="1" u="none" dirty="0">
            <a:solidFill>
              <a:srgbClr val="1F497D"/>
            </a:solidFill>
          </a:endParaRPr>
        </a:p>
      </dgm:t>
    </dgm:pt>
    <dgm:pt modelId="{EECF923E-5049-443B-873A-2559D9EEDD69}" type="parTrans" cxnId="{9CF7B4A1-E1D6-457B-AA78-DD84F703E8FE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93DC3766-884D-416D-8837-5A34A4D049AA}" type="sibTrans" cxnId="{9CF7B4A1-E1D6-457B-AA78-DD84F703E8FE}">
      <dgm:prSet/>
      <dgm:spPr/>
      <dgm:t>
        <a:bodyPr/>
        <a:lstStyle/>
        <a:p>
          <a:endParaRPr lang="en-US"/>
        </a:p>
      </dgm:t>
    </dgm:pt>
    <dgm:pt modelId="{31B18B93-C9B3-45A7-9DF5-908E6656D01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Mentoring Program Coordinator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r>
            <a:rPr lang="en-US" sz="1000" b="1" u="none" dirty="0">
              <a:solidFill>
                <a:srgbClr val="1F497D"/>
              </a:solidFill>
            </a:rPr>
            <a:t> </a:t>
          </a:r>
        </a:p>
      </dgm:t>
    </dgm:pt>
    <dgm:pt modelId="{C0256905-E469-420E-B555-64439F2B68D8}" type="sibTrans" cxnId="{B2EE603E-A78C-45FC-9AF8-86F2068F33D1}">
      <dgm:prSet/>
      <dgm:spPr/>
      <dgm:t>
        <a:bodyPr/>
        <a:lstStyle/>
        <a:p>
          <a:endParaRPr lang="en-US"/>
        </a:p>
      </dgm:t>
    </dgm:pt>
    <dgm:pt modelId="{B67C5292-EF92-4FCB-826E-2149D479DFF5}" type="parTrans" cxnId="{B2EE603E-A78C-45FC-9AF8-86F2068F33D1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433903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2C51E836-D51B-48DC-BEBB-F6EA08A7106B}" type="pres">
      <dgm:prSet presAssocID="{1F1A8346-2ECB-4DFE-8ADC-67D3E2E4F5A1}" presName="Name37" presStyleLbl="parChTrans1D2" presStyleIdx="0" presStyleCnt="3"/>
      <dgm:spPr/>
    </dgm:pt>
    <dgm:pt modelId="{ABAD0651-0D04-412D-8C4E-9D4266E106C0}" type="pres">
      <dgm:prSet presAssocID="{4C7AF525-B06B-4620-9951-0AEACC75C39C}" presName="hierRoot2" presStyleCnt="0">
        <dgm:presLayoutVars>
          <dgm:hierBranch val="init"/>
        </dgm:presLayoutVars>
      </dgm:prSet>
      <dgm:spPr/>
    </dgm:pt>
    <dgm:pt modelId="{3F53CDC5-758C-4CF2-8F92-D7D316A313D3}" type="pres">
      <dgm:prSet presAssocID="{4C7AF525-B06B-4620-9951-0AEACC75C39C}" presName="rootComposite" presStyleCnt="0"/>
      <dgm:spPr/>
    </dgm:pt>
    <dgm:pt modelId="{CA34F721-000C-4A6E-A7B6-5EAA38D16391}" type="pres">
      <dgm:prSet presAssocID="{4C7AF525-B06B-4620-9951-0AEACC75C39C}" presName="rootText" presStyleLbl="node2" presStyleIdx="0" presStyleCnt="3" custScaleX="280940" custScaleY="273134" custLinFactX="-43149" custLinFactY="-200000" custLinFactNeighborX="-100000" custLinFactNeighborY="-229858">
        <dgm:presLayoutVars>
          <dgm:chPref val="3"/>
        </dgm:presLayoutVars>
      </dgm:prSet>
      <dgm:spPr/>
    </dgm:pt>
    <dgm:pt modelId="{FA7C4863-2280-4AA1-AB6E-B2A24BA28D2D}" type="pres">
      <dgm:prSet presAssocID="{4C7AF525-B06B-4620-9951-0AEACC75C39C}" presName="rootConnector" presStyleLbl="node2" presStyleIdx="0" presStyleCnt="3"/>
      <dgm:spPr/>
    </dgm:pt>
    <dgm:pt modelId="{302276FA-EFA2-4A37-B48A-F0CA11777FC1}" type="pres">
      <dgm:prSet presAssocID="{4C7AF525-B06B-4620-9951-0AEACC75C39C}" presName="hierChild4" presStyleCnt="0"/>
      <dgm:spPr/>
    </dgm:pt>
    <dgm:pt modelId="{41FE65F6-69DB-4BF6-B2F2-534724E2B852}" type="pres">
      <dgm:prSet presAssocID="{4C7AF525-B06B-4620-9951-0AEACC75C39C}" presName="hierChild5" presStyleCnt="0"/>
      <dgm:spPr/>
    </dgm:pt>
    <dgm:pt modelId="{689C6FB7-711B-4E76-BACD-426F82B6A22A}" type="pres">
      <dgm:prSet presAssocID="{EECF923E-5049-443B-873A-2559D9EEDD69}" presName="Name37" presStyleLbl="parChTrans1D2" presStyleIdx="1" presStyleCnt="3"/>
      <dgm:spPr/>
    </dgm:pt>
    <dgm:pt modelId="{CBCAC0A1-13F1-47D3-BA49-589C53FC5403}" type="pres">
      <dgm:prSet presAssocID="{6EFC83C6-A025-4914-8782-4A77E222D58B}" presName="hierRoot2" presStyleCnt="0">
        <dgm:presLayoutVars>
          <dgm:hierBranch val="init"/>
        </dgm:presLayoutVars>
      </dgm:prSet>
      <dgm:spPr/>
    </dgm:pt>
    <dgm:pt modelId="{7A787486-2BEF-40DA-A36D-A5C59CF99BDE}" type="pres">
      <dgm:prSet presAssocID="{6EFC83C6-A025-4914-8782-4A77E222D58B}" presName="rootComposite" presStyleCnt="0"/>
      <dgm:spPr/>
    </dgm:pt>
    <dgm:pt modelId="{8BD7B773-C268-4BCE-8D6C-4970B82B9A2A}" type="pres">
      <dgm:prSet presAssocID="{6EFC83C6-A025-4914-8782-4A77E222D58B}" presName="rootText" presStyleLbl="node2" presStyleIdx="1" presStyleCnt="3" custScaleX="289837" custScaleY="266466" custLinFactY="-200000" custLinFactNeighborX="10577" custLinFactNeighborY="-229858">
        <dgm:presLayoutVars>
          <dgm:chPref val="3"/>
        </dgm:presLayoutVars>
      </dgm:prSet>
      <dgm:spPr/>
    </dgm:pt>
    <dgm:pt modelId="{348A5DEC-26F0-40AF-AC69-A6DE36EBBD87}" type="pres">
      <dgm:prSet presAssocID="{6EFC83C6-A025-4914-8782-4A77E222D58B}" presName="rootConnector" presStyleLbl="node2" presStyleIdx="1" presStyleCnt="3"/>
      <dgm:spPr/>
    </dgm:pt>
    <dgm:pt modelId="{3A597150-7461-481D-A3B3-416E1EA0BE6C}" type="pres">
      <dgm:prSet presAssocID="{6EFC83C6-A025-4914-8782-4A77E222D58B}" presName="hierChild4" presStyleCnt="0"/>
      <dgm:spPr/>
    </dgm:pt>
    <dgm:pt modelId="{7B17CDA3-E8F1-4486-9D7B-6B5790503413}" type="pres">
      <dgm:prSet presAssocID="{6EFC83C6-A025-4914-8782-4A77E222D58B}" presName="hierChild5" presStyleCnt="0"/>
      <dgm:spPr/>
    </dgm:pt>
    <dgm:pt modelId="{06CB1E98-EE5B-401F-A6E4-A9646D9943F2}" type="pres">
      <dgm:prSet presAssocID="{B67C5292-EF92-4FCB-826E-2149D479DFF5}" presName="Name37" presStyleLbl="parChTrans1D2" presStyleIdx="2" presStyleCnt="3"/>
      <dgm:spPr/>
    </dgm:pt>
    <dgm:pt modelId="{052B6711-921B-4E59-8A1C-FA2D7AE31603}" type="pres">
      <dgm:prSet presAssocID="{31B18B93-C9B3-45A7-9DF5-908E6656D013}" presName="hierRoot2" presStyleCnt="0">
        <dgm:presLayoutVars>
          <dgm:hierBranch val="init"/>
        </dgm:presLayoutVars>
      </dgm:prSet>
      <dgm:spPr/>
    </dgm:pt>
    <dgm:pt modelId="{765E7D96-E3CA-410F-A0E0-0EA213674789}" type="pres">
      <dgm:prSet presAssocID="{31B18B93-C9B3-45A7-9DF5-908E6656D013}" presName="rootComposite" presStyleCnt="0"/>
      <dgm:spPr/>
    </dgm:pt>
    <dgm:pt modelId="{2E33E087-09B9-4213-B3EA-F3A290A85E9B}" type="pres">
      <dgm:prSet presAssocID="{31B18B93-C9B3-45A7-9DF5-908E6656D013}" presName="rootText" presStyleLbl="node2" presStyleIdx="2" presStyleCnt="3" custScaleX="289837" custScaleY="266466" custLinFactX="38822" custLinFactY="-200000" custLinFactNeighborX="100000" custLinFactNeighborY="-229858">
        <dgm:presLayoutVars>
          <dgm:chPref val="3"/>
        </dgm:presLayoutVars>
      </dgm:prSet>
      <dgm:spPr/>
    </dgm:pt>
    <dgm:pt modelId="{49B7125D-9DFB-42E9-B998-1AD6D6068F94}" type="pres">
      <dgm:prSet presAssocID="{31B18B93-C9B3-45A7-9DF5-908E6656D013}" presName="rootConnector" presStyleLbl="node2" presStyleIdx="2" presStyleCnt="3"/>
      <dgm:spPr/>
    </dgm:pt>
    <dgm:pt modelId="{F17CAE4C-C3D9-4C7D-8F7F-AC6F6F8AA661}" type="pres">
      <dgm:prSet presAssocID="{31B18B93-C9B3-45A7-9DF5-908E6656D013}" presName="hierChild4" presStyleCnt="0"/>
      <dgm:spPr/>
    </dgm:pt>
    <dgm:pt modelId="{6A87B310-3A89-4108-9ECA-50CA86D5AAB5}" type="pres">
      <dgm:prSet presAssocID="{31B18B93-C9B3-45A7-9DF5-908E6656D013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24DC2E04-6E15-4880-87CA-4F318CEC6ADB}" type="presOf" srcId="{23E55D7B-850D-42C3-9004-3F7F09514EF4}" destId="{7DEAFCBF-0C27-4A00-9B70-7472B6CE6942}" srcOrd="1" destOrd="0" presId="urn:microsoft.com/office/officeart/2005/8/layout/orgChart1"/>
    <dgm:cxn modelId="{A05C5113-7958-4B38-B4DA-8AC34DFAA75C}" type="presOf" srcId="{31B18B93-C9B3-45A7-9DF5-908E6656D013}" destId="{2E33E087-09B9-4213-B3EA-F3A290A85E9B}" srcOrd="0" destOrd="0" presId="urn:microsoft.com/office/officeart/2005/8/layout/orgChart1"/>
    <dgm:cxn modelId="{B0F6A515-31C1-4C17-8C4B-8638F310DE87}" srcId="{23E55D7B-850D-42C3-9004-3F7F09514EF4}" destId="{4C7AF525-B06B-4620-9951-0AEACC75C39C}" srcOrd="0" destOrd="0" parTransId="{1F1A8346-2ECB-4DFE-8ADC-67D3E2E4F5A1}" sibTransId="{4CA086E9-62CC-4E9E-B3DA-2B0314FDA47E}"/>
    <dgm:cxn modelId="{3CC38F32-4BEA-4869-B1A6-62A21D31777F}" type="presOf" srcId="{23E55D7B-850D-42C3-9004-3F7F09514EF4}" destId="{9D3A1995-9917-414F-9961-DA915954BB4B}" srcOrd="0" destOrd="0" presId="urn:microsoft.com/office/officeart/2005/8/layout/orgChart1"/>
    <dgm:cxn modelId="{06706C36-1B22-4010-B974-8E24C6D0F308}" type="presOf" srcId="{4C7AF525-B06B-4620-9951-0AEACC75C39C}" destId="{CA34F721-000C-4A6E-A7B6-5EAA38D16391}" srcOrd="0" destOrd="0" presId="urn:microsoft.com/office/officeart/2005/8/layout/orgChart1"/>
    <dgm:cxn modelId="{3B25123C-A04B-432B-9DEB-AACC71B5F327}" type="presOf" srcId="{54A6CB2B-5581-4799-A00F-495DA49C77DC}" destId="{ED707249-4C71-4EAC-B3F3-80463748F058}" srcOrd="0" destOrd="0" presId="urn:microsoft.com/office/officeart/2005/8/layout/orgChart1"/>
    <dgm:cxn modelId="{B2EE603E-A78C-45FC-9AF8-86F2068F33D1}" srcId="{23E55D7B-850D-42C3-9004-3F7F09514EF4}" destId="{31B18B93-C9B3-45A7-9DF5-908E6656D013}" srcOrd="2" destOrd="0" parTransId="{B67C5292-EF92-4FCB-826E-2149D479DFF5}" sibTransId="{C0256905-E469-420E-B555-64439F2B68D8}"/>
    <dgm:cxn modelId="{3FCA9B40-FF81-4AFB-82AD-75F58F86A31A}" type="presOf" srcId="{EECF923E-5049-443B-873A-2559D9EEDD69}" destId="{689C6FB7-711B-4E76-BACD-426F82B6A22A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9CF7B4A1-E1D6-457B-AA78-DD84F703E8FE}" srcId="{23E55D7B-850D-42C3-9004-3F7F09514EF4}" destId="{6EFC83C6-A025-4914-8782-4A77E222D58B}" srcOrd="1" destOrd="0" parTransId="{EECF923E-5049-443B-873A-2559D9EEDD69}" sibTransId="{93DC3766-884D-416D-8837-5A34A4D049AA}"/>
    <dgm:cxn modelId="{89072EAC-14F5-4992-BE6C-A71D2D703076}" type="presOf" srcId="{B67C5292-EF92-4FCB-826E-2149D479DFF5}" destId="{06CB1E98-EE5B-401F-A6E4-A9646D9943F2}" srcOrd="0" destOrd="0" presId="urn:microsoft.com/office/officeart/2005/8/layout/orgChart1"/>
    <dgm:cxn modelId="{74633BC2-E3FF-4F5E-A620-0ED18E1DE96D}" type="presOf" srcId="{4C7AF525-B06B-4620-9951-0AEACC75C39C}" destId="{FA7C4863-2280-4AA1-AB6E-B2A24BA28D2D}" srcOrd="1" destOrd="0" presId="urn:microsoft.com/office/officeart/2005/8/layout/orgChart1"/>
    <dgm:cxn modelId="{2B1BD2D3-35EB-48EC-9D33-948741D55A3B}" type="presOf" srcId="{1F1A8346-2ECB-4DFE-8ADC-67D3E2E4F5A1}" destId="{2C51E836-D51B-48DC-BEBB-F6EA08A7106B}" srcOrd="0" destOrd="0" presId="urn:microsoft.com/office/officeart/2005/8/layout/orgChart1"/>
    <dgm:cxn modelId="{881DFEDB-BF95-41BA-B181-9FA58BF1F992}" type="presOf" srcId="{6EFC83C6-A025-4914-8782-4A77E222D58B}" destId="{348A5DEC-26F0-40AF-AC69-A6DE36EBBD87}" srcOrd="1" destOrd="0" presId="urn:microsoft.com/office/officeart/2005/8/layout/orgChart1"/>
    <dgm:cxn modelId="{3DED8DF5-91F9-4D65-813F-934AB40FC443}" type="presOf" srcId="{31B18B93-C9B3-45A7-9DF5-908E6656D013}" destId="{49B7125D-9DFB-42E9-B998-1AD6D6068F94}" srcOrd="1" destOrd="0" presId="urn:microsoft.com/office/officeart/2005/8/layout/orgChart1"/>
    <dgm:cxn modelId="{4CDAD5FF-24DA-41BF-BFA2-B409B2CCE8A6}" type="presOf" srcId="{6EFC83C6-A025-4914-8782-4A77E222D58B}" destId="{8BD7B773-C268-4BCE-8D6C-4970B82B9A2A}" srcOrd="0" destOrd="0" presId="urn:microsoft.com/office/officeart/2005/8/layout/orgChart1"/>
    <dgm:cxn modelId="{20B31D30-598E-4CEA-BCA3-F29F8D33773A}" type="presParOf" srcId="{ED707249-4C71-4EAC-B3F3-80463748F058}" destId="{4B4A8B85-613D-4155-9B94-70E057A4363F}" srcOrd="0" destOrd="0" presId="urn:microsoft.com/office/officeart/2005/8/layout/orgChart1"/>
    <dgm:cxn modelId="{B96DA39D-5BAF-4F9A-B441-07FFA9AA5769}" type="presParOf" srcId="{4B4A8B85-613D-4155-9B94-70E057A4363F}" destId="{D90B64DB-0EA0-4FFB-8DA4-B76A4FC3AA2D}" srcOrd="0" destOrd="0" presId="urn:microsoft.com/office/officeart/2005/8/layout/orgChart1"/>
    <dgm:cxn modelId="{FB365DE3-9CFC-4D2A-863C-7C97D3A7E157}" type="presParOf" srcId="{D90B64DB-0EA0-4FFB-8DA4-B76A4FC3AA2D}" destId="{9D3A1995-9917-414F-9961-DA915954BB4B}" srcOrd="0" destOrd="0" presId="urn:microsoft.com/office/officeart/2005/8/layout/orgChart1"/>
    <dgm:cxn modelId="{304AD6CA-5BBB-4EBD-9364-F9E22A1A947C}" type="presParOf" srcId="{D90B64DB-0EA0-4FFB-8DA4-B76A4FC3AA2D}" destId="{7DEAFCBF-0C27-4A00-9B70-7472B6CE6942}" srcOrd="1" destOrd="0" presId="urn:microsoft.com/office/officeart/2005/8/layout/orgChart1"/>
    <dgm:cxn modelId="{3CAC6065-E2EF-463A-AE5B-2E127B470609}" type="presParOf" srcId="{4B4A8B85-613D-4155-9B94-70E057A4363F}" destId="{4C3072FD-354D-45FF-9B0A-B6B9F7EFCB7B}" srcOrd="1" destOrd="0" presId="urn:microsoft.com/office/officeart/2005/8/layout/orgChart1"/>
    <dgm:cxn modelId="{62E18681-C8C5-4FAC-9AA3-B33F02A71876}" type="presParOf" srcId="{4C3072FD-354D-45FF-9B0A-B6B9F7EFCB7B}" destId="{2C51E836-D51B-48DC-BEBB-F6EA08A7106B}" srcOrd="0" destOrd="0" presId="urn:microsoft.com/office/officeart/2005/8/layout/orgChart1"/>
    <dgm:cxn modelId="{E0A3A3AA-6FF4-4B7E-A786-90A5A38E3E5E}" type="presParOf" srcId="{4C3072FD-354D-45FF-9B0A-B6B9F7EFCB7B}" destId="{ABAD0651-0D04-412D-8C4E-9D4266E106C0}" srcOrd="1" destOrd="0" presId="urn:microsoft.com/office/officeart/2005/8/layout/orgChart1"/>
    <dgm:cxn modelId="{ABAA7B44-CC9C-4BFA-B400-40F71504E16E}" type="presParOf" srcId="{ABAD0651-0D04-412D-8C4E-9D4266E106C0}" destId="{3F53CDC5-758C-4CF2-8F92-D7D316A313D3}" srcOrd="0" destOrd="0" presId="urn:microsoft.com/office/officeart/2005/8/layout/orgChart1"/>
    <dgm:cxn modelId="{128D4DAE-7D64-4DF2-BCA7-1B4B6C81E700}" type="presParOf" srcId="{3F53CDC5-758C-4CF2-8F92-D7D316A313D3}" destId="{CA34F721-000C-4A6E-A7B6-5EAA38D16391}" srcOrd="0" destOrd="0" presId="urn:microsoft.com/office/officeart/2005/8/layout/orgChart1"/>
    <dgm:cxn modelId="{33F82565-74DB-4A4C-912C-9D22A1BC2761}" type="presParOf" srcId="{3F53CDC5-758C-4CF2-8F92-D7D316A313D3}" destId="{FA7C4863-2280-4AA1-AB6E-B2A24BA28D2D}" srcOrd="1" destOrd="0" presId="urn:microsoft.com/office/officeart/2005/8/layout/orgChart1"/>
    <dgm:cxn modelId="{D997483A-8028-4F71-8113-C326AC2F1E7A}" type="presParOf" srcId="{ABAD0651-0D04-412D-8C4E-9D4266E106C0}" destId="{302276FA-EFA2-4A37-B48A-F0CA11777FC1}" srcOrd="1" destOrd="0" presId="urn:microsoft.com/office/officeart/2005/8/layout/orgChart1"/>
    <dgm:cxn modelId="{ADEC43A5-3834-452B-B58A-CAA7780AAEA0}" type="presParOf" srcId="{ABAD0651-0D04-412D-8C4E-9D4266E106C0}" destId="{41FE65F6-69DB-4BF6-B2F2-534724E2B852}" srcOrd="2" destOrd="0" presId="urn:microsoft.com/office/officeart/2005/8/layout/orgChart1"/>
    <dgm:cxn modelId="{D0B09A76-AB4B-4875-BE08-B9E15B0B9E44}" type="presParOf" srcId="{4C3072FD-354D-45FF-9B0A-B6B9F7EFCB7B}" destId="{689C6FB7-711B-4E76-BACD-426F82B6A22A}" srcOrd="2" destOrd="0" presId="urn:microsoft.com/office/officeart/2005/8/layout/orgChart1"/>
    <dgm:cxn modelId="{19B1579A-F570-4952-A594-A009AB8DCAEC}" type="presParOf" srcId="{4C3072FD-354D-45FF-9B0A-B6B9F7EFCB7B}" destId="{CBCAC0A1-13F1-47D3-BA49-589C53FC5403}" srcOrd="3" destOrd="0" presId="urn:microsoft.com/office/officeart/2005/8/layout/orgChart1"/>
    <dgm:cxn modelId="{851652FE-2608-45A2-853C-7CCCFD961E92}" type="presParOf" srcId="{CBCAC0A1-13F1-47D3-BA49-589C53FC5403}" destId="{7A787486-2BEF-40DA-A36D-A5C59CF99BDE}" srcOrd="0" destOrd="0" presId="urn:microsoft.com/office/officeart/2005/8/layout/orgChart1"/>
    <dgm:cxn modelId="{DD8241E4-F490-4D29-93B2-2373D2F52AD4}" type="presParOf" srcId="{7A787486-2BEF-40DA-A36D-A5C59CF99BDE}" destId="{8BD7B773-C268-4BCE-8D6C-4970B82B9A2A}" srcOrd="0" destOrd="0" presId="urn:microsoft.com/office/officeart/2005/8/layout/orgChart1"/>
    <dgm:cxn modelId="{53C143DB-BE69-4224-A5E6-848F0289BE6A}" type="presParOf" srcId="{7A787486-2BEF-40DA-A36D-A5C59CF99BDE}" destId="{348A5DEC-26F0-40AF-AC69-A6DE36EBBD87}" srcOrd="1" destOrd="0" presId="urn:microsoft.com/office/officeart/2005/8/layout/orgChart1"/>
    <dgm:cxn modelId="{6B52267F-D4AC-4BB4-8307-9F5071CF16BE}" type="presParOf" srcId="{CBCAC0A1-13F1-47D3-BA49-589C53FC5403}" destId="{3A597150-7461-481D-A3B3-416E1EA0BE6C}" srcOrd="1" destOrd="0" presId="urn:microsoft.com/office/officeart/2005/8/layout/orgChart1"/>
    <dgm:cxn modelId="{543A9646-06E2-4A27-9359-B63D3701FC33}" type="presParOf" srcId="{CBCAC0A1-13F1-47D3-BA49-589C53FC5403}" destId="{7B17CDA3-E8F1-4486-9D7B-6B5790503413}" srcOrd="2" destOrd="0" presId="urn:microsoft.com/office/officeart/2005/8/layout/orgChart1"/>
    <dgm:cxn modelId="{84312CFD-98CB-4D5A-964E-5D80D46D341C}" type="presParOf" srcId="{4C3072FD-354D-45FF-9B0A-B6B9F7EFCB7B}" destId="{06CB1E98-EE5B-401F-A6E4-A9646D9943F2}" srcOrd="4" destOrd="0" presId="urn:microsoft.com/office/officeart/2005/8/layout/orgChart1"/>
    <dgm:cxn modelId="{E4B46ACC-C072-410D-A4D7-E0224DFDC056}" type="presParOf" srcId="{4C3072FD-354D-45FF-9B0A-B6B9F7EFCB7B}" destId="{052B6711-921B-4E59-8A1C-FA2D7AE31603}" srcOrd="5" destOrd="0" presId="urn:microsoft.com/office/officeart/2005/8/layout/orgChart1"/>
    <dgm:cxn modelId="{32D78265-15F6-48D7-AFE4-7CBEBD5A09E3}" type="presParOf" srcId="{052B6711-921B-4E59-8A1C-FA2D7AE31603}" destId="{765E7D96-E3CA-410F-A0E0-0EA213674789}" srcOrd="0" destOrd="0" presId="urn:microsoft.com/office/officeart/2005/8/layout/orgChart1"/>
    <dgm:cxn modelId="{9F474A45-C04F-424D-8D82-0D909BB5B17B}" type="presParOf" srcId="{765E7D96-E3CA-410F-A0E0-0EA213674789}" destId="{2E33E087-09B9-4213-B3EA-F3A290A85E9B}" srcOrd="0" destOrd="0" presId="urn:microsoft.com/office/officeart/2005/8/layout/orgChart1"/>
    <dgm:cxn modelId="{8257E217-DBAB-4B97-93C1-264048688569}" type="presParOf" srcId="{765E7D96-E3CA-410F-A0E0-0EA213674789}" destId="{49B7125D-9DFB-42E9-B998-1AD6D6068F94}" srcOrd="1" destOrd="0" presId="urn:microsoft.com/office/officeart/2005/8/layout/orgChart1"/>
    <dgm:cxn modelId="{F7FB0685-3AEA-4AF8-9B0D-B370AB00F00B}" type="presParOf" srcId="{052B6711-921B-4E59-8A1C-FA2D7AE31603}" destId="{F17CAE4C-C3D9-4C7D-8F7F-AC6F6F8AA661}" srcOrd="1" destOrd="0" presId="urn:microsoft.com/office/officeart/2005/8/layout/orgChart1"/>
    <dgm:cxn modelId="{2905DDDC-A06E-4D11-85E0-20E8292956E8}" type="presParOf" srcId="{052B6711-921B-4E59-8A1C-FA2D7AE31603}" destId="{6A87B310-3A89-4108-9ECA-50CA86D5AAB5}" srcOrd="2" destOrd="0" presId="urn:microsoft.com/office/officeart/2005/8/layout/orgChart1"/>
    <dgm:cxn modelId="{E54A72B1-EDC8-4F72-B9FD-A868C887760C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C23B09E-3447-42A9-86D2-BD6ACBBFACC5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6126F7-2C88-4BEF-8B70-10142B01BFE4}">
      <dgm:prSet phldrT="[Text]" custT="1"/>
      <dgm:spPr>
        <a:solidFill>
          <a:srgbClr val="FAC090"/>
        </a:solidFill>
      </dgm:spPr>
      <dgm:t>
        <a:bodyPr/>
        <a:lstStyle/>
        <a:p>
          <a:r>
            <a:rPr lang="en-US" sz="1400" b="1" dirty="0">
              <a:solidFill>
                <a:schemeClr val="tx2"/>
              </a:solidFill>
            </a:rPr>
            <a:t>Director of Dinner/Breakfast Program</a:t>
          </a:r>
        </a:p>
        <a:p>
          <a:r>
            <a:rPr lang="en-US" sz="1400" b="1" dirty="0">
              <a:solidFill>
                <a:schemeClr val="tx2"/>
              </a:solidFill>
            </a:rPr>
            <a:t>Rick Fox</a:t>
          </a:r>
          <a:endParaRPr lang="en-US" sz="1400" b="1" u="sng" dirty="0">
            <a:solidFill>
              <a:srgbClr val="FF0000"/>
            </a:solidFill>
          </a:endParaRPr>
        </a:p>
      </dgm:t>
    </dgm:pt>
    <dgm:pt modelId="{4193AB29-EB68-44A0-B4D0-6B2794A0374A}" type="parTrans" cxnId="{D4F73D04-DDE4-4D61-A9FC-ECEAB53080BA}">
      <dgm:prSet/>
      <dgm:spPr/>
      <dgm:t>
        <a:bodyPr/>
        <a:lstStyle/>
        <a:p>
          <a:endParaRPr lang="en-US"/>
        </a:p>
      </dgm:t>
    </dgm:pt>
    <dgm:pt modelId="{24F788D7-D8D0-47C2-BF84-F61049EFEACA}" type="sibTrans" cxnId="{D4F73D04-DDE4-4D61-A9FC-ECEAB53080BA}">
      <dgm:prSet/>
      <dgm:spPr/>
      <dgm:t>
        <a:bodyPr/>
        <a:lstStyle/>
        <a:p>
          <a:endParaRPr lang="en-US"/>
        </a:p>
      </dgm:t>
    </dgm:pt>
    <dgm:pt modelId="{F2CAED92-73A5-4244-A642-6340BBD4D30E}">
      <dgm:prSet phldrT="[Text]" custT="1"/>
      <dgm:spPr>
        <a:solidFill>
          <a:srgbClr val="FAC090"/>
        </a:solidFill>
      </dgm:spPr>
      <dgm:t>
        <a:bodyPr/>
        <a:lstStyle/>
        <a:p>
          <a:r>
            <a:rPr lang="en-US" sz="1200" b="1" dirty="0">
              <a:solidFill>
                <a:srgbClr val="1F497D"/>
              </a:solidFill>
            </a:rPr>
            <a:t>Breakfast Program</a:t>
          </a:r>
        </a:p>
      </dgm:t>
    </dgm:pt>
    <dgm:pt modelId="{444CE0AF-B400-4E7A-80F4-16F81CEA4609}" type="parTrans" cxnId="{E2316BD7-1CC6-4F8F-857B-3C2A6D20D6D6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C4DE697-E456-4E16-AB73-F726D9C7D835}" type="sibTrans" cxnId="{E2316BD7-1CC6-4F8F-857B-3C2A6D20D6D6}">
      <dgm:prSet/>
      <dgm:spPr/>
      <dgm:t>
        <a:bodyPr/>
        <a:lstStyle/>
        <a:p>
          <a:endParaRPr lang="en-US"/>
        </a:p>
      </dgm:t>
    </dgm:pt>
    <dgm:pt modelId="{CE1245E9-E84D-4AB8-8637-6C4B452AA237}">
      <dgm:prSet phldrT="[Text]" custT="1"/>
      <dgm:spPr>
        <a:solidFill>
          <a:srgbClr val="FAC090"/>
        </a:solidFill>
      </dgm:spPr>
      <dgm:t>
        <a:bodyPr/>
        <a:lstStyle/>
        <a:p>
          <a:r>
            <a:rPr lang="en-US" sz="1200" b="1" dirty="0">
              <a:solidFill>
                <a:schemeClr val="tx2"/>
              </a:solidFill>
            </a:rPr>
            <a:t>Dinner Programs</a:t>
          </a:r>
        </a:p>
      </dgm:t>
    </dgm:pt>
    <dgm:pt modelId="{C6EE6B3B-F19A-4259-889A-6EDEA3EFE1E2}" type="parTrans" cxnId="{954CBD15-0DFE-4ACE-AB13-E1CBE25FC7B2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D6CD2C2-25D1-4277-A230-7976B27FA6CE}" type="sibTrans" cxnId="{954CBD15-0DFE-4ACE-AB13-E1CBE25FC7B2}">
      <dgm:prSet/>
      <dgm:spPr/>
      <dgm:t>
        <a:bodyPr/>
        <a:lstStyle/>
        <a:p>
          <a:endParaRPr lang="en-US"/>
        </a:p>
      </dgm:t>
    </dgm:pt>
    <dgm:pt modelId="{81C8CE40-2093-4959-9253-A51ED5F9AABE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Manager of</a:t>
          </a:r>
        </a:p>
        <a:p>
          <a:r>
            <a:rPr lang="en-US" sz="1000" b="1" dirty="0">
              <a:solidFill>
                <a:schemeClr val="tx2"/>
              </a:solidFill>
            </a:rPr>
            <a:t>Breakfast Mtgs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b="1" u="none" dirty="0">
            <a:solidFill>
              <a:schemeClr val="tx2"/>
            </a:solidFill>
          </a:endParaRPr>
        </a:p>
      </dgm:t>
    </dgm:pt>
    <dgm:pt modelId="{8981C81F-0635-4A9D-980F-3E9B9BC38E2B}" type="parTrans" cxnId="{AE771FC9-D208-400A-8967-CD2C7E76B41A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3A209C9E-4795-45D7-8A6E-6640FEF59AC0}" type="sibTrans" cxnId="{AE771FC9-D208-400A-8967-CD2C7E76B41A}">
      <dgm:prSet/>
      <dgm:spPr/>
      <dgm:t>
        <a:bodyPr/>
        <a:lstStyle/>
        <a:p>
          <a:endParaRPr lang="en-US"/>
        </a:p>
      </dgm:t>
    </dgm:pt>
    <dgm:pt modelId="{72A8F42C-C8AF-454C-B41E-A680AC98ABAA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Dinner/Breakfast Program Administrator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b="1" u="none" dirty="0">
            <a:solidFill>
              <a:schemeClr val="tx2"/>
            </a:solidFill>
          </a:endParaRPr>
        </a:p>
      </dgm:t>
    </dgm:pt>
    <dgm:pt modelId="{CFE75E85-8471-4484-8D7D-5CDA6D50602A}" type="parTrans" cxnId="{12031394-25BB-413B-AD0C-31D0344B90AB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933D9F94-1187-42A3-B8D5-84376B2540E5}" type="sibTrans" cxnId="{12031394-25BB-413B-AD0C-31D0344B90AB}">
      <dgm:prSet/>
      <dgm:spPr/>
      <dgm:t>
        <a:bodyPr/>
        <a:lstStyle/>
        <a:p>
          <a:endParaRPr lang="en-US"/>
        </a:p>
      </dgm:t>
    </dgm:pt>
    <dgm:pt modelId="{70ED8505-1DF2-4EEF-8CD4-07A34F90AB37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Presentation Specialist</a:t>
          </a:r>
          <a:br>
            <a:rPr lang="en-US" sz="1000" b="1" dirty="0">
              <a:solidFill>
                <a:schemeClr val="tx2"/>
              </a:solidFill>
            </a:rPr>
          </a:br>
          <a:r>
            <a:rPr lang="en-US" sz="1000" b="1" dirty="0">
              <a:solidFill>
                <a:schemeClr val="tx2"/>
              </a:solidFill>
            </a:rPr>
            <a:t>(&amp; alternate AV)</a:t>
          </a:r>
        </a:p>
        <a:p>
          <a:r>
            <a:rPr lang="en-US" sz="1000" b="1" dirty="0">
              <a:solidFill>
                <a:schemeClr val="tx2"/>
              </a:solidFill>
            </a:rPr>
            <a:t>Abraham De La Pena</a:t>
          </a:r>
        </a:p>
      </dgm:t>
    </dgm:pt>
    <dgm:pt modelId="{A711823D-EC71-482E-B51A-DC77F50ADCEF}" type="parTrans" cxnId="{25A11A75-1BA3-43C2-ABD5-92ABF45FD5EC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D4C0D776-5288-499A-8FA2-D5955F7CBF25}" type="sibTrans" cxnId="{25A11A75-1BA3-43C2-ABD5-92ABF45FD5EC}">
      <dgm:prSet/>
      <dgm:spPr/>
      <dgm:t>
        <a:bodyPr/>
        <a:lstStyle/>
        <a:p>
          <a:endParaRPr lang="en-US"/>
        </a:p>
      </dgm:t>
    </dgm:pt>
    <dgm:pt modelId="{9246AE5C-E151-4968-9B61-BF9B0DD8B727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Dinner Registration Coordinator</a:t>
          </a:r>
        </a:p>
        <a:p>
          <a:r>
            <a:rPr lang="en-US" sz="1000" b="1" u="none" dirty="0">
              <a:solidFill>
                <a:srgbClr val="1F497D"/>
              </a:solidFill>
            </a:rPr>
            <a:t>Amy Wong</a:t>
          </a:r>
        </a:p>
      </dgm:t>
    </dgm:pt>
    <dgm:pt modelId="{66176640-395B-412A-A8C2-B0056983A585}" type="parTrans" cxnId="{3E051A86-6F9B-4384-A7AB-693EF4FE8348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DEA3AFDB-1FF8-4BAC-8BFB-F419D48763CD}" type="sibTrans" cxnId="{3E051A86-6F9B-4384-A7AB-693EF4FE8348}">
      <dgm:prSet/>
      <dgm:spPr/>
      <dgm:t>
        <a:bodyPr/>
        <a:lstStyle/>
        <a:p>
          <a:endParaRPr lang="en-US"/>
        </a:p>
      </dgm:t>
    </dgm:pt>
    <dgm:pt modelId="{11879F96-06FB-4BF7-87E8-AFB3E6993029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Dinner Mtg Recognition Coordinator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</a:p>
      </dgm:t>
    </dgm:pt>
    <dgm:pt modelId="{9F79895B-3B72-4B83-B7B9-3424B7FD05C4}" type="parTrans" cxnId="{D1069DAA-8B03-4226-86AD-2A3A19797F45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55224A10-FC52-4AFA-BBE8-EF5A7B516D3B}" type="sibTrans" cxnId="{D1069DAA-8B03-4226-86AD-2A3A19797F45}">
      <dgm:prSet/>
      <dgm:spPr/>
      <dgm:t>
        <a:bodyPr/>
        <a:lstStyle/>
        <a:p>
          <a:endParaRPr lang="en-US"/>
        </a:p>
      </dgm:t>
    </dgm:pt>
    <dgm:pt modelId="{E2B7770B-301B-41EC-ADC9-4B78651C0E0B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Dinner Meeting</a:t>
          </a:r>
        </a:p>
        <a:p>
          <a:r>
            <a:rPr lang="en-US" sz="1000" b="1" dirty="0">
              <a:solidFill>
                <a:schemeClr val="tx2"/>
              </a:solidFill>
            </a:rPr>
            <a:t>AV Technician</a:t>
          </a:r>
        </a:p>
        <a:p>
          <a:r>
            <a:rPr lang="en-US" sz="1000" b="1" u="none" dirty="0">
              <a:solidFill>
                <a:srgbClr val="1F497D"/>
              </a:solidFill>
            </a:rPr>
            <a:t>Carlos Egas</a:t>
          </a:r>
        </a:p>
      </dgm:t>
    </dgm:pt>
    <dgm:pt modelId="{4AAF74EC-B58A-42EA-86C3-3F91A566A322}" type="parTrans" cxnId="{2249ABFB-D985-45B9-9DC1-8F2E29F7380B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60A9AA53-51D8-4BFA-A6A6-E973C5A768CF}" type="sibTrans" cxnId="{2249ABFB-D985-45B9-9DC1-8F2E29F7380B}">
      <dgm:prSet/>
      <dgm:spPr/>
      <dgm:t>
        <a:bodyPr/>
        <a:lstStyle/>
        <a:p>
          <a:endParaRPr lang="en-US"/>
        </a:p>
      </dgm:t>
    </dgm:pt>
    <dgm:pt modelId="{5BFA989D-143A-4ECA-97C0-C05E2CD81E84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Breakfast Meeting Registration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</a:p>
      </dgm:t>
    </dgm:pt>
    <dgm:pt modelId="{4DC750F1-B770-4B96-8519-E8C8153DDA2B}" type="parTrans" cxnId="{9F3B762D-AF5C-409E-930B-3D7610CD1736}">
      <dgm:prSet/>
      <dgm:spPr>
        <a:ln cap="rnd"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62A6DE57-7976-4E00-935E-457E9ADC371F}" type="sibTrans" cxnId="{9F3B762D-AF5C-409E-930B-3D7610CD1736}">
      <dgm:prSet/>
      <dgm:spPr/>
      <dgm:t>
        <a:bodyPr/>
        <a:lstStyle/>
        <a:p>
          <a:endParaRPr lang="en-US"/>
        </a:p>
      </dgm:t>
    </dgm:pt>
    <dgm:pt modelId="{71BBCEFC-E6DD-4FA4-A3C3-9873C025A9E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800" b="1" u="sng" dirty="0">
              <a:solidFill>
                <a:schemeClr val="tx2"/>
              </a:solidFill>
            </a:rPr>
            <a:t> </a:t>
          </a:r>
          <a:r>
            <a:rPr lang="en-US" sz="1000" b="1" u="sng" dirty="0">
              <a:solidFill>
                <a:schemeClr val="tx2"/>
              </a:solidFill>
            </a:rPr>
            <a:t>Speaker Coordinators </a:t>
          </a:r>
        </a:p>
        <a:p>
          <a:r>
            <a:rPr lang="en-US" sz="1000" b="1" dirty="0">
              <a:solidFill>
                <a:schemeClr val="tx2"/>
              </a:solidFill>
            </a:rPr>
            <a:t>Ram Gumdala</a:t>
          </a:r>
        </a:p>
        <a:p>
          <a:r>
            <a:rPr lang="en-US" sz="1000" b="1" u="none" dirty="0">
              <a:solidFill>
                <a:srgbClr val="1F497D"/>
              </a:solidFill>
            </a:rPr>
            <a:t>Heidi Santos</a:t>
          </a:r>
        </a:p>
        <a:p>
          <a:r>
            <a:rPr lang="en-US" sz="1000" b="1" i="0" dirty="0">
              <a:solidFill>
                <a:srgbClr val="1F497D"/>
              </a:solidFill>
            </a:rPr>
            <a:t>Javad Rahimzadeh</a:t>
          </a:r>
          <a:r>
            <a:rPr lang="en-US" sz="1000" b="1" u="none" dirty="0">
              <a:solidFill>
                <a:srgbClr val="1F497D"/>
              </a:solidFill>
            </a:rPr>
            <a:t> </a:t>
          </a:r>
          <a:endParaRPr lang="en-US" sz="1000" u="none" dirty="0">
            <a:solidFill>
              <a:srgbClr val="1F497D"/>
            </a:solidFill>
          </a:endParaRPr>
        </a:p>
      </dgm:t>
    </dgm:pt>
    <dgm:pt modelId="{89B8026E-AD62-40FE-81BA-9BD2F5B4F2E0}" type="parTrans" cxnId="{47BC9797-5A43-4748-82F7-4A4E4DE36CF5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7EBF0242-0198-403C-BC2D-EA8D1F2DE576}" type="sibTrans" cxnId="{47BC9797-5A43-4748-82F7-4A4E4DE36CF5}">
      <dgm:prSet/>
      <dgm:spPr/>
      <dgm:t>
        <a:bodyPr/>
        <a:lstStyle/>
        <a:p>
          <a:endParaRPr lang="en-US"/>
        </a:p>
      </dgm:t>
    </dgm:pt>
    <dgm:pt modelId="{BF7EEEF6-5BFB-4FF1-BC2E-672C4DF8D1F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50" b="1" dirty="0">
              <a:solidFill>
                <a:schemeClr val="tx2"/>
              </a:solidFill>
            </a:rPr>
            <a:t>Manager of Dinner Mtgs</a:t>
          </a:r>
        </a:p>
        <a:p>
          <a:r>
            <a:rPr lang="en-US" sz="1050" b="1" u="sng" dirty="0">
              <a:solidFill>
                <a:srgbClr val="FF0000"/>
              </a:solidFill>
            </a:rPr>
            <a:t>Open Position</a:t>
          </a:r>
          <a:endParaRPr lang="en-US" sz="1050" b="1" u="none" dirty="0">
            <a:solidFill>
              <a:srgbClr val="FF0000"/>
            </a:solidFill>
          </a:endParaRPr>
        </a:p>
      </dgm:t>
    </dgm:pt>
    <dgm:pt modelId="{393EBA5D-E09C-4453-9E09-815EE42DA6EA}" type="parTrans" cxnId="{C007C8FD-6135-434B-8B02-4A7A92DBB6DE}">
      <dgm:prSet/>
      <dgm:spPr/>
      <dgm:t>
        <a:bodyPr/>
        <a:lstStyle/>
        <a:p>
          <a:endParaRPr lang="en-US"/>
        </a:p>
      </dgm:t>
    </dgm:pt>
    <dgm:pt modelId="{DDFFF415-840A-4910-8C2F-508D2F8A6B84}" type="sibTrans" cxnId="{C007C8FD-6135-434B-8B02-4A7A92DBB6DE}">
      <dgm:prSet/>
      <dgm:spPr/>
      <dgm:t>
        <a:bodyPr/>
        <a:lstStyle/>
        <a:p>
          <a:endParaRPr lang="en-US"/>
        </a:p>
      </dgm:t>
    </dgm:pt>
    <dgm:pt modelId="{8E9ED330-28F1-4241-8186-5242DAB6BBEF}" type="pres">
      <dgm:prSet presAssocID="{7C23B09E-3447-42A9-86D2-BD6ACBBFAC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0500053-6C6F-44FD-9CA3-D638795E2351}" type="pres">
      <dgm:prSet presAssocID="{6A6126F7-2C88-4BEF-8B70-10142B01BFE4}" presName="hierRoot1" presStyleCnt="0">
        <dgm:presLayoutVars>
          <dgm:hierBranch val="init"/>
        </dgm:presLayoutVars>
      </dgm:prSet>
      <dgm:spPr/>
    </dgm:pt>
    <dgm:pt modelId="{FEA65BEF-7697-400E-8F1A-ECE882322364}" type="pres">
      <dgm:prSet presAssocID="{6A6126F7-2C88-4BEF-8B70-10142B01BFE4}" presName="rootComposite1" presStyleCnt="0"/>
      <dgm:spPr/>
    </dgm:pt>
    <dgm:pt modelId="{DD711B8B-13FB-49F4-A647-A9EBF9EEB1A7}" type="pres">
      <dgm:prSet presAssocID="{6A6126F7-2C88-4BEF-8B70-10142B01BFE4}" presName="rootText1" presStyleLbl="node0" presStyleIdx="0" presStyleCnt="1" custScaleX="632553" custScaleY="122163">
        <dgm:presLayoutVars>
          <dgm:chPref val="3"/>
        </dgm:presLayoutVars>
      </dgm:prSet>
      <dgm:spPr/>
    </dgm:pt>
    <dgm:pt modelId="{6275D458-11C1-49EB-959B-B434EAF82D91}" type="pres">
      <dgm:prSet presAssocID="{6A6126F7-2C88-4BEF-8B70-10142B01BFE4}" presName="rootConnector1" presStyleLbl="node1" presStyleIdx="0" presStyleCnt="0"/>
      <dgm:spPr/>
    </dgm:pt>
    <dgm:pt modelId="{11FD7351-AECB-428F-B2F5-B0B7B41A9A26}" type="pres">
      <dgm:prSet presAssocID="{6A6126F7-2C88-4BEF-8B70-10142B01BFE4}" presName="hierChild2" presStyleCnt="0"/>
      <dgm:spPr/>
    </dgm:pt>
    <dgm:pt modelId="{2D3E9118-601A-4DEC-ABB1-F7644FB96964}" type="pres">
      <dgm:prSet presAssocID="{444CE0AF-B400-4E7A-80F4-16F81CEA4609}" presName="Name37" presStyleLbl="parChTrans1D2" presStyleIdx="0" presStyleCnt="2"/>
      <dgm:spPr/>
    </dgm:pt>
    <dgm:pt modelId="{CCCD36C9-0457-4874-B624-DFFA8E3CE477}" type="pres">
      <dgm:prSet presAssocID="{F2CAED92-73A5-4244-A642-6340BBD4D30E}" presName="hierRoot2" presStyleCnt="0">
        <dgm:presLayoutVars>
          <dgm:hierBranch val="init"/>
        </dgm:presLayoutVars>
      </dgm:prSet>
      <dgm:spPr/>
    </dgm:pt>
    <dgm:pt modelId="{C88F48A9-2406-4637-BB64-ECE585E6C776}" type="pres">
      <dgm:prSet presAssocID="{F2CAED92-73A5-4244-A642-6340BBD4D30E}" presName="rootComposite" presStyleCnt="0"/>
      <dgm:spPr/>
    </dgm:pt>
    <dgm:pt modelId="{92B4D2E2-7361-4615-BEEC-A0BFEA8E5AD3}" type="pres">
      <dgm:prSet presAssocID="{F2CAED92-73A5-4244-A642-6340BBD4D30E}" presName="rootText" presStyleLbl="node2" presStyleIdx="0" presStyleCnt="2" custScaleX="166029">
        <dgm:presLayoutVars>
          <dgm:chPref val="3"/>
        </dgm:presLayoutVars>
      </dgm:prSet>
      <dgm:spPr/>
    </dgm:pt>
    <dgm:pt modelId="{908F3A2C-1042-4CD4-9AC1-CB511114478E}" type="pres">
      <dgm:prSet presAssocID="{F2CAED92-73A5-4244-A642-6340BBD4D30E}" presName="rootConnector" presStyleLbl="node2" presStyleIdx="0" presStyleCnt="2"/>
      <dgm:spPr/>
    </dgm:pt>
    <dgm:pt modelId="{E4F2CFA2-2651-4B97-9AA8-33FE419FD0EB}" type="pres">
      <dgm:prSet presAssocID="{F2CAED92-73A5-4244-A642-6340BBD4D30E}" presName="hierChild4" presStyleCnt="0"/>
      <dgm:spPr/>
    </dgm:pt>
    <dgm:pt modelId="{73303885-03FD-4664-9425-98C9577CCC76}" type="pres">
      <dgm:prSet presAssocID="{8981C81F-0635-4A9D-980F-3E9B9BC38E2B}" presName="Name37" presStyleLbl="parChTrans1D3" presStyleIdx="0" presStyleCnt="9"/>
      <dgm:spPr/>
    </dgm:pt>
    <dgm:pt modelId="{B0FDEE2D-1835-4F6C-A6EA-273166D6D322}" type="pres">
      <dgm:prSet presAssocID="{81C8CE40-2093-4959-9253-A51ED5F9AABE}" presName="hierRoot2" presStyleCnt="0">
        <dgm:presLayoutVars>
          <dgm:hierBranch val="init"/>
        </dgm:presLayoutVars>
      </dgm:prSet>
      <dgm:spPr/>
    </dgm:pt>
    <dgm:pt modelId="{41FF5CE9-2F71-47B9-BA67-476AFFE3BEF7}" type="pres">
      <dgm:prSet presAssocID="{81C8CE40-2093-4959-9253-A51ED5F9AABE}" presName="rootComposite" presStyleCnt="0"/>
      <dgm:spPr/>
    </dgm:pt>
    <dgm:pt modelId="{F5A665D5-6DC8-4213-A97B-D2D59131DD40}" type="pres">
      <dgm:prSet presAssocID="{81C8CE40-2093-4959-9253-A51ED5F9AABE}" presName="rootText" presStyleLbl="node3" presStyleIdx="0" presStyleCnt="9" custScaleX="144086" custScaleY="132573">
        <dgm:presLayoutVars>
          <dgm:chPref val="3"/>
        </dgm:presLayoutVars>
      </dgm:prSet>
      <dgm:spPr/>
    </dgm:pt>
    <dgm:pt modelId="{FCB5A331-A9C9-487A-BB03-8F3AFBD6B00B}" type="pres">
      <dgm:prSet presAssocID="{81C8CE40-2093-4959-9253-A51ED5F9AABE}" presName="rootConnector" presStyleLbl="node3" presStyleIdx="0" presStyleCnt="9"/>
      <dgm:spPr/>
    </dgm:pt>
    <dgm:pt modelId="{FDF23403-993E-4D80-B1C5-6A8954A958FA}" type="pres">
      <dgm:prSet presAssocID="{81C8CE40-2093-4959-9253-A51ED5F9AABE}" presName="hierChild4" presStyleCnt="0"/>
      <dgm:spPr/>
    </dgm:pt>
    <dgm:pt modelId="{85E5E995-F055-420B-8B5F-1BD8D63199BB}" type="pres">
      <dgm:prSet presAssocID="{81C8CE40-2093-4959-9253-A51ED5F9AABE}" presName="hierChild5" presStyleCnt="0"/>
      <dgm:spPr/>
    </dgm:pt>
    <dgm:pt modelId="{4482C334-27F0-41D1-AED2-77FD6DB0E3DE}" type="pres">
      <dgm:prSet presAssocID="{CFE75E85-8471-4484-8D7D-5CDA6D50602A}" presName="Name37" presStyleLbl="parChTrans1D3" presStyleIdx="1" presStyleCnt="9"/>
      <dgm:spPr/>
    </dgm:pt>
    <dgm:pt modelId="{D5C2F619-6592-4170-B291-A29B51E7693B}" type="pres">
      <dgm:prSet presAssocID="{72A8F42C-C8AF-454C-B41E-A680AC98ABAA}" presName="hierRoot2" presStyleCnt="0">
        <dgm:presLayoutVars>
          <dgm:hierBranch val="init"/>
        </dgm:presLayoutVars>
      </dgm:prSet>
      <dgm:spPr/>
    </dgm:pt>
    <dgm:pt modelId="{362AA133-9EC7-4726-B44E-488160FC0E59}" type="pres">
      <dgm:prSet presAssocID="{72A8F42C-C8AF-454C-B41E-A680AC98ABAA}" presName="rootComposite" presStyleCnt="0"/>
      <dgm:spPr/>
    </dgm:pt>
    <dgm:pt modelId="{30473500-5CBD-464F-ADA1-877A8C2CAFB0}" type="pres">
      <dgm:prSet presAssocID="{72A8F42C-C8AF-454C-B41E-A680AC98ABAA}" presName="rootText" presStyleLbl="node3" presStyleIdx="1" presStyleCnt="9" custScaleX="144086" custScaleY="154668">
        <dgm:presLayoutVars>
          <dgm:chPref val="3"/>
        </dgm:presLayoutVars>
      </dgm:prSet>
      <dgm:spPr/>
    </dgm:pt>
    <dgm:pt modelId="{E524EFE1-08E8-4980-B634-C38B6BB2FCFD}" type="pres">
      <dgm:prSet presAssocID="{72A8F42C-C8AF-454C-B41E-A680AC98ABAA}" presName="rootConnector" presStyleLbl="node3" presStyleIdx="1" presStyleCnt="9"/>
      <dgm:spPr/>
    </dgm:pt>
    <dgm:pt modelId="{A4C36324-E97C-4410-ACF2-E674A57AE656}" type="pres">
      <dgm:prSet presAssocID="{72A8F42C-C8AF-454C-B41E-A680AC98ABAA}" presName="hierChild4" presStyleCnt="0"/>
      <dgm:spPr/>
    </dgm:pt>
    <dgm:pt modelId="{E6DA5B2C-59AA-4E5F-A3FD-9EA48DE77377}" type="pres">
      <dgm:prSet presAssocID="{72A8F42C-C8AF-454C-B41E-A680AC98ABAA}" presName="hierChild5" presStyleCnt="0"/>
      <dgm:spPr/>
    </dgm:pt>
    <dgm:pt modelId="{CFFE7F5E-E807-4151-938D-8068DD13712F}" type="pres">
      <dgm:prSet presAssocID="{4DC750F1-B770-4B96-8519-E8C8153DDA2B}" presName="Name37" presStyleLbl="parChTrans1D3" presStyleIdx="2" presStyleCnt="9"/>
      <dgm:spPr/>
    </dgm:pt>
    <dgm:pt modelId="{AFDFAE86-E6F9-487F-AFA8-3CBD65F96E60}" type="pres">
      <dgm:prSet presAssocID="{5BFA989D-143A-4ECA-97C0-C05E2CD81E84}" presName="hierRoot2" presStyleCnt="0">
        <dgm:presLayoutVars>
          <dgm:hierBranch val="init"/>
        </dgm:presLayoutVars>
      </dgm:prSet>
      <dgm:spPr/>
    </dgm:pt>
    <dgm:pt modelId="{F064D253-7C87-43BD-9059-755EDF3CC22E}" type="pres">
      <dgm:prSet presAssocID="{5BFA989D-143A-4ECA-97C0-C05E2CD81E84}" presName="rootComposite" presStyleCnt="0"/>
      <dgm:spPr/>
    </dgm:pt>
    <dgm:pt modelId="{182CFE4C-80F8-4949-BC3D-9A6E87BC89FB}" type="pres">
      <dgm:prSet presAssocID="{5BFA989D-143A-4ECA-97C0-C05E2CD81E84}" presName="rootText" presStyleLbl="node3" presStyleIdx="2" presStyleCnt="9" custScaleX="144086" custScaleY="105853">
        <dgm:presLayoutVars>
          <dgm:chPref val="3"/>
        </dgm:presLayoutVars>
      </dgm:prSet>
      <dgm:spPr/>
    </dgm:pt>
    <dgm:pt modelId="{70FB9C7C-4E1D-499F-BD4B-E35583BE42F4}" type="pres">
      <dgm:prSet presAssocID="{5BFA989D-143A-4ECA-97C0-C05E2CD81E84}" presName="rootConnector" presStyleLbl="node3" presStyleIdx="2" presStyleCnt="9"/>
      <dgm:spPr/>
    </dgm:pt>
    <dgm:pt modelId="{E4C9DAA4-165C-43C6-AE8B-BCCC8E568F8C}" type="pres">
      <dgm:prSet presAssocID="{5BFA989D-143A-4ECA-97C0-C05E2CD81E84}" presName="hierChild4" presStyleCnt="0"/>
      <dgm:spPr/>
    </dgm:pt>
    <dgm:pt modelId="{0617B34B-B1F0-46DD-9DD7-04A0F04F28C7}" type="pres">
      <dgm:prSet presAssocID="{5BFA989D-143A-4ECA-97C0-C05E2CD81E84}" presName="hierChild5" presStyleCnt="0"/>
      <dgm:spPr/>
    </dgm:pt>
    <dgm:pt modelId="{42A3BAC9-3884-4915-BA1E-AA0833889D37}" type="pres">
      <dgm:prSet presAssocID="{F2CAED92-73A5-4244-A642-6340BBD4D30E}" presName="hierChild5" presStyleCnt="0"/>
      <dgm:spPr/>
    </dgm:pt>
    <dgm:pt modelId="{DFE255E7-F746-4DBE-BC59-832C42DF9CA1}" type="pres">
      <dgm:prSet presAssocID="{C6EE6B3B-F19A-4259-889A-6EDEA3EFE1E2}" presName="Name37" presStyleLbl="parChTrans1D2" presStyleIdx="1" presStyleCnt="2"/>
      <dgm:spPr/>
    </dgm:pt>
    <dgm:pt modelId="{C7287D87-0C09-46FA-BEFB-FCC1AA9E56EA}" type="pres">
      <dgm:prSet presAssocID="{CE1245E9-E84D-4AB8-8637-6C4B452AA237}" presName="hierRoot2" presStyleCnt="0">
        <dgm:presLayoutVars>
          <dgm:hierBranch val="r"/>
        </dgm:presLayoutVars>
      </dgm:prSet>
      <dgm:spPr/>
    </dgm:pt>
    <dgm:pt modelId="{A62C699B-FBBB-44BF-9A33-EC160FE26876}" type="pres">
      <dgm:prSet presAssocID="{CE1245E9-E84D-4AB8-8637-6C4B452AA237}" presName="rootComposite" presStyleCnt="0"/>
      <dgm:spPr/>
    </dgm:pt>
    <dgm:pt modelId="{086E730E-7402-4E2B-967A-1EF8E949849B}" type="pres">
      <dgm:prSet presAssocID="{CE1245E9-E84D-4AB8-8637-6C4B452AA237}" presName="rootText" presStyleLbl="node2" presStyleIdx="1" presStyleCnt="2" custScaleX="150763">
        <dgm:presLayoutVars>
          <dgm:chPref val="3"/>
        </dgm:presLayoutVars>
      </dgm:prSet>
      <dgm:spPr/>
    </dgm:pt>
    <dgm:pt modelId="{EFF31CDA-99BF-4260-B43A-66C07366D2B5}" type="pres">
      <dgm:prSet presAssocID="{CE1245E9-E84D-4AB8-8637-6C4B452AA237}" presName="rootConnector" presStyleLbl="node2" presStyleIdx="1" presStyleCnt="2"/>
      <dgm:spPr/>
    </dgm:pt>
    <dgm:pt modelId="{50F8CFEA-02A4-4305-922A-11385EE24129}" type="pres">
      <dgm:prSet presAssocID="{CE1245E9-E84D-4AB8-8637-6C4B452AA237}" presName="hierChild4" presStyleCnt="0"/>
      <dgm:spPr/>
    </dgm:pt>
    <dgm:pt modelId="{753013EF-A33C-4E18-8E8A-45900AE04716}" type="pres">
      <dgm:prSet presAssocID="{393EBA5D-E09C-4453-9E09-815EE42DA6EA}" presName="Name50" presStyleLbl="parChTrans1D3" presStyleIdx="3" presStyleCnt="9"/>
      <dgm:spPr/>
    </dgm:pt>
    <dgm:pt modelId="{06029E00-1888-44C4-9936-5443764143CE}" type="pres">
      <dgm:prSet presAssocID="{BF7EEEF6-5BFB-4FF1-BC2E-672C4DF8D1FD}" presName="hierRoot2" presStyleCnt="0">
        <dgm:presLayoutVars>
          <dgm:hierBranch val="init"/>
        </dgm:presLayoutVars>
      </dgm:prSet>
      <dgm:spPr/>
    </dgm:pt>
    <dgm:pt modelId="{6BC6A9ED-ECF9-4F98-B52A-A571511A8153}" type="pres">
      <dgm:prSet presAssocID="{BF7EEEF6-5BFB-4FF1-BC2E-672C4DF8D1FD}" presName="rootComposite" presStyleCnt="0"/>
      <dgm:spPr/>
    </dgm:pt>
    <dgm:pt modelId="{64337923-24C6-4445-85EB-962EAF2515DF}" type="pres">
      <dgm:prSet presAssocID="{BF7EEEF6-5BFB-4FF1-BC2E-672C4DF8D1FD}" presName="rootText" presStyleLbl="node3" presStyleIdx="3" presStyleCnt="9" custScaleX="184825" custScaleY="132573">
        <dgm:presLayoutVars>
          <dgm:chPref val="3"/>
        </dgm:presLayoutVars>
      </dgm:prSet>
      <dgm:spPr/>
    </dgm:pt>
    <dgm:pt modelId="{E692AC16-47BD-42AF-9BB1-7730CA8C1A0E}" type="pres">
      <dgm:prSet presAssocID="{BF7EEEF6-5BFB-4FF1-BC2E-672C4DF8D1FD}" presName="rootConnector" presStyleLbl="node3" presStyleIdx="3" presStyleCnt="9"/>
      <dgm:spPr/>
    </dgm:pt>
    <dgm:pt modelId="{6A705045-504D-4E3B-91C0-E6A9CB9C9AB7}" type="pres">
      <dgm:prSet presAssocID="{BF7EEEF6-5BFB-4FF1-BC2E-672C4DF8D1FD}" presName="hierChild4" presStyleCnt="0"/>
      <dgm:spPr/>
    </dgm:pt>
    <dgm:pt modelId="{7B5B5610-7990-4F1F-8D7A-6C2EA872623A}" type="pres">
      <dgm:prSet presAssocID="{BF7EEEF6-5BFB-4FF1-BC2E-672C4DF8D1FD}" presName="hierChild5" presStyleCnt="0"/>
      <dgm:spPr/>
    </dgm:pt>
    <dgm:pt modelId="{CE6EAC8F-B380-43BA-965D-77829B6E2E12}" type="pres">
      <dgm:prSet presAssocID="{A711823D-EC71-482E-B51A-DC77F50ADCEF}" presName="Name50" presStyleLbl="parChTrans1D3" presStyleIdx="4" presStyleCnt="9"/>
      <dgm:spPr/>
    </dgm:pt>
    <dgm:pt modelId="{BEF705A3-D667-4E13-8C9C-DDAAF0974215}" type="pres">
      <dgm:prSet presAssocID="{70ED8505-1DF2-4EEF-8CD4-07A34F90AB37}" presName="hierRoot2" presStyleCnt="0">
        <dgm:presLayoutVars>
          <dgm:hierBranch val="init"/>
        </dgm:presLayoutVars>
      </dgm:prSet>
      <dgm:spPr/>
    </dgm:pt>
    <dgm:pt modelId="{D566A8A3-A535-4BD3-A72A-2ABAD3FD1A26}" type="pres">
      <dgm:prSet presAssocID="{70ED8505-1DF2-4EEF-8CD4-07A34F90AB37}" presName="rootComposite" presStyleCnt="0"/>
      <dgm:spPr/>
    </dgm:pt>
    <dgm:pt modelId="{9B6E9493-8667-4981-AD4D-C8C015BED2AA}" type="pres">
      <dgm:prSet presAssocID="{70ED8505-1DF2-4EEF-8CD4-07A34F90AB37}" presName="rootText" presStyleLbl="node3" presStyleIdx="4" presStyleCnt="9" custScaleX="184825" custScaleY="152939">
        <dgm:presLayoutVars>
          <dgm:chPref val="3"/>
        </dgm:presLayoutVars>
      </dgm:prSet>
      <dgm:spPr/>
    </dgm:pt>
    <dgm:pt modelId="{E7582E58-2EAC-4891-A2F3-41D30FAE3218}" type="pres">
      <dgm:prSet presAssocID="{70ED8505-1DF2-4EEF-8CD4-07A34F90AB37}" presName="rootConnector" presStyleLbl="node3" presStyleIdx="4" presStyleCnt="9"/>
      <dgm:spPr/>
    </dgm:pt>
    <dgm:pt modelId="{02CEB587-6F34-4D9B-B657-474DF3138B4B}" type="pres">
      <dgm:prSet presAssocID="{70ED8505-1DF2-4EEF-8CD4-07A34F90AB37}" presName="hierChild4" presStyleCnt="0"/>
      <dgm:spPr/>
    </dgm:pt>
    <dgm:pt modelId="{359C7D41-88BD-4779-B041-4CC2C98ED3EB}" type="pres">
      <dgm:prSet presAssocID="{70ED8505-1DF2-4EEF-8CD4-07A34F90AB37}" presName="hierChild5" presStyleCnt="0"/>
      <dgm:spPr/>
    </dgm:pt>
    <dgm:pt modelId="{39216D78-37AA-43BF-99A1-E90A52294F24}" type="pres">
      <dgm:prSet presAssocID="{66176640-395B-412A-A8C2-B0056983A585}" presName="Name50" presStyleLbl="parChTrans1D3" presStyleIdx="5" presStyleCnt="9"/>
      <dgm:spPr/>
    </dgm:pt>
    <dgm:pt modelId="{BB4A8FB8-D14E-4863-8E55-C9B82699B374}" type="pres">
      <dgm:prSet presAssocID="{9246AE5C-E151-4968-9B61-BF9B0DD8B727}" presName="hierRoot2" presStyleCnt="0">
        <dgm:presLayoutVars>
          <dgm:hierBranch val="init"/>
        </dgm:presLayoutVars>
      </dgm:prSet>
      <dgm:spPr/>
    </dgm:pt>
    <dgm:pt modelId="{7E794462-B66D-4544-8CE3-0F3CE5974301}" type="pres">
      <dgm:prSet presAssocID="{9246AE5C-E151-4968-9B61-BF9B0DD8B727}" presName="rootComposite" presStyleCnt="0"/>
      <dgm:spPr/>
    </dgm:pt>
    <dgm:pt modelId="{8E69584D-E930-4F11-87B2-0CE7850265FC}" type="pres">
      <dgm:prSet presAssocID="{9246AE5C-E151-4968-9B61-BF9B0DD8B727}" presName="rootText" presStyleLbl="node3" presStyleIdx="5" presStyleCnt="9" custScaleX="184825" custScaleY="110121">
        <dgm:presLayoutVars>
          <dgm:chPref val="3"/>
        </dgm:presLayoutVars>
      </dgm:prSet>
      <dgm:spPr/>
    </dgm:pt>
    <dgm:pt modelId="{F0109B4D-43D1-4643-95EB-4B0D38449805}" type="pres">
      <dgm:prSet presAssocID="{9246AE5C-E151-4968-9B61-BF9B0DD8B727}" presName="rootConnector" presStyleLbl="node3" presStyleIdx="5" presStyleCnt="9"/>
      <dgm:spPr/>
    </dgm:pt>
    <dgm:pt modelId="{C0A5F3CF-DC82-4C1E-8565-C060563921B9}" type="pres">
      <dgm:prSet presAssocID="{9246AE5C-E151-4968-9B61-BF9B0DD8B727}" presName="hierChild4" presStyleCnt="0"/>
      <dgm:spPr/>
    </dgm:pt>
    <dgm:pt modelId="{09DF9646-C35B-4B3E-8937-D38DCDF2BA28}" type="pres">
      <dgm:prSet presAssocID="{9246AE5C-E151-4968-9B61-BF9B0DD8B727}" presName="hierChild5" presStyleCnt="0"/>
      <dgm:spPr/>
    </dgm:pt>
    <dgm:pt modelId="{43AC153C-15CA-4AA9-BBD1-24E57ADFB7FE}" type="pres">
      <dgm:prSet presAssocID="{9F79895B-3B72-4B83-B7B9-3424B7FD05C4}" presName="Name50" presStyleLbl="parChTrans1D3" presStyleIdx="6" presStyleCnt="9"/>
      <dgm:spPr/>
    </dgm:pt>
    <dgm:pt modelId="{203F3AA6-FEC7-4803-8099-C561FD5D3F00}" type="pres">
      <dgm:prSet presAssocID="{11879F96-06FB-4BF7-87E8-AFB3E6993029}" presName="hierRoot2" presStyleCnt="0">
        <dgm:presLayoutVars>
          <dgm:hierBranch val="init"/>
        </dgm:presLayoutVars>
      </dgm:prSet>
      <dgm:spPr/>
    </dgm:pt>
    <dgm:pt modelId="{4235A653-A8D9-4463-B424-81EB10DDC267}" type="pres">
      <dgm:prSet presAssocID="{11879F96-06FB-4BF7-87E8-AFB3E6993029}" presName="rootComposite" presStyleCnt="0"/>
      <dgm:spPr/>
    </dgm:pt>
    <dgm:pt modelId="{B67282B3-1AF1-41C5-B99A-4114A8464B66}" type="pres">
      <dgm:prSet presAssocID="{11879F96-06FB-4BF7-87E8-AFB3E6993029}" presName="rootText" presStyleLbl="node3" presStyleIdx="6" presStyleCnt="9" custScaleX="188420" custScaleY="131510">
        <dgm:presLayoutVars>
          <dgm:chPref val="3"/>
        </dgm:presLayoutVars>
      </dgm:prSet>
      <dgm:spPr/>
    </dgm:pt>
    <dgm:pt modelId="{520FBB35-8B9A-4319-B144-0B8031B14E5A}" type="pres">
      <dgm:prSet presAssocID="{11879F96-06FB-4BF7-87E8-AFB3E6993029}" presName="rootConnector" presStyleLbl="node3" presStyleIdx="6" presStyleCnt="9"/>
      <dgm:spPr/>
    </dgm:pt>
    <dgm:pt modelId="{60669747-2136-4FFC-8DFD-7E087EAADC88}" type="pres">
      <dgm:prSet presAssocID="{11879F96-06FB-4BF7-87E8-AFB3E6993029}" presName="hierChild4" presStyleCnt="0"/>
      <dgm:spPr/>
    </dgm:pt>
    <dgm:pt modelId="{B69F5635-CEE0-400B-96AA-C3A3212403CA}" type="pres">
      <dgm:prSet presAssocID="{11879F96-06FB-4BF7-87E8-AFB3E6993029}" presName="hierChild5" presStyleCnt="0"/>
      <dgm:spPr/>
    </dgm:pt>
    <dgm:pt modelId="{8E5872D6-77F8-4E5C-9C23-01F832BBF0A0}" type="pres">
      <dgm:prSet presAssocID="{4AAF74EC-B58A-42EA-86C3-3F91A566A322}" presName="Name50" presStyleLbl="parChTrans1D3" presStyleIdx="7" presStyleCnt="9"/>
      <dgm:spPr/>
    </dgm:pt>
    <dgm:pt modelId="{FD347A5C-04B9-4ECC-80EF-76462EB5F61D}" type="pres">
      <dgm:prSet presAssocID="{E2B7770B-301B-41EC-ADC9-4B78651C0E0B}" presName="hierRoot2" presStyleCnt="0">
        <dgm:presLayoutVars>
          <dgm:hierBranch val="init"/>
        </dgm:presLayoutVars>
      </dgm:prSet>
      <dgm:spPr/>
    </dgm:pt>
    <dgm:pt modelId="{629C84B4-11EE-489F-80B4-3620A841B978}" type="pres">
      <dgm:prSet presAssocID="{E2B7770B-301B-41EC-ADC9-4B78651C0E0B}" presName="rootComposite" presStyleCnt="0"/>
      <dgm:spPr/>
    </dgm:pt>
    <dgm:pt modelId="{A6C487E5-5E1C-4206-B92D-F0F24CD4305B}" type="pres">
      <dgm:prSet presAssocID="{E2B7770B-301B-41EC-ADC9-4B78651C0E0B}" presName="rootText" presStyleLbl="node3" presStyleIdx="7" presStyleCnt="9" custScaleX="184825" custScaleY="130465">
        <dgm:presLayoutVars>
          <dgm:chPref val="3"/>
        </dgm:presLayoutVars>
      </dgm:prSet>
      <dgm:spPr/>
    </dgm:pt>
    <dgm:pt modelId="{484BA303-B7FE-4AAC-B041-F668CC96C98E}" type="pres">
      <dgm:prSet presAssocID="{E2B7770B-301B-41EC-ADC9-4B78651C0E0B}" presName="rootConnector" presStyleLbl="node3" presStyleIdx="7" presStyleCnt="9"/>
      <dgm:spPr/>
    </dgm:pt>
    <dgm:pt modelId="{8802F72E-1A2C-4757-8F25-6EA1B1A73918}" type="pres">
      <dgm:prSet presAssocID="{E2B7770B-301B-41EC-ADC9-4B78651C0E0B}" presName="hierChild4" presStyleCnt="0"/>
      <dgm:spPr/>
    </dgm:pt>
    <dgm:pt modelId="{4B641B8D-C4AC-46CF-9361-A617586DB037}" type="pres">
      <dgm:prSet presAssocID="{E2B7770B-301B-41EC-ADC9-4B78651C0E0B}" presName="hierChild5" presStyleCnt="0"/>
      <dgm:spPr/>
    </dgm:pt>
    <dgm:pt modelId="{3A1DF0DC-1F69-46C1-9976-80572999B515}" type="pres">
      <dgm:prSet presAssocID="{89B8026E-AD62-40FE-81BA-9BD2F5B4F2E0}" presName="Name50" presStyleLbl="parChTrans1D3" presStyleIdx="8" presStyleCnt="9"/>
      <dgm:spPr/>
    </dgm:pt>
    <dgm:pt modelId="{539B178E-505B-41D4-B983-577BE4968E1E}" type="pres">
      <dgm:prSet presAssocID="{71BBCEFC-E6DD-4FA4-A3C3-9873C025A9E3}" presName="hierRoot2" presStyleCnt="0">
        <dgm:presLayoutVars>
          <dgm:hierBranch val="init"/>
        </dgm:presLayoutVars>
      </dgm:prSet>
      <dgm:spPr/>
    </dgm:pt>
    <dgm:pt modelId="{D3F98319-B1CA-4005-87D7-5DE9AD7122B2}" type="pres">
      <dgm:prSet presAssocID="{71BBCEFC-E6DD-4FA4-A3C3-9873C025A9E3}" presName="rootComposite" presStyleCnt="0"/>
      <dgm:spPr/>
    </dgm:pt>
    <dgm:pt modelId="{66329F95-A9D5-4E07-9E7B-821B96E505BA}" type="pres">
      <dgm:prSet presAssocID="{71BBCEFC-E6DD-4FA4-A3C3-9873C025A9E3}" presName="rootText" presStyleLbl="node3" presStyleIdx="8" presStyleCnt="9" custScaleX="176763" custScaleY="205139">
        <dgm:presLayoutVars>
          <dgm:chPref val="3"/>
        </dgm:presLayoutVars>
      </dgm:prSet>
      <dgm:spPr/>
    </dgm:pt>
    <dgm:pt modelId="{A0F8ABA8-4C35-4AEF-86AA-59F935E96119}" type="pres">
      <dgm:prSet presAssocID="{71BBCEFC-E6DD-4FA4-A3C3-9873C025A9E3}" presName="rootConnector" presStyleLbl="node3" presStyleIdx="8" presStyleCnt="9"/>
      <dgm:spPr/>
    </dgm:pt>
    <dgm:pt modelId="{177DC03C-6602-4214-BE00-9E3B151C107D}" type="pres">
      <dgm:prSet presAssocID="{71BBCEFC-E6DD-4FA4-A3C3-9873C025A9E3}" presName="hierChild4" presStyleCnt="0"/>
      <dgm:spPr/>
    </dgm:pt>
    <dgm:pt modelId="{4CA3EF35-232F-4D32-AA59-65F590056992}" type="pres">
      <dgm:prSet presAssocID="{71BBCEFC-E6DD-4FA4-A3C3-9873C025A9E3}" presName="hierChild5" presStyleCnt="0"/>
      <dgm:spPr/>
    </dgm:pt>
    <dgm:pt modelId="{246AEB4A-B3AC-4E66-853C-B6CE13E53304}" type="pres">
      <dgm:prSet presAssocID="{CE1245E9-E84D-4AB8-8637-6C4B452AA237}" presName="hierChild5" presStyleCnt="0"/>
      <dgm:spPr/>
    </dgm:pt>
    <dgm:pt modelId="{72060D35-F9A6-43C0-895B-A320E6612A4E}" type="pres">
      <dgm:prSet presAssocID="{6A6126F7-2C88-4BEF-8B70-10142B01BFE4}" presName="hierChild3" presStyleCnt="0"/>
      <dgm:spPr/>
    </dgm:pt>
  </dgm:ptLst>
  <dgm:cxnLst>
    <dgm:cxn modelId="{D4F73D04-DDE4-4D61-A9FC-ECEAB53080BA}" srcId="{7C23B09E-3447-42A9-86D2-BD6ACBBFACC5}" destId="{6A6126F7-2C88-4BEF-8B70-10142B01BFE4}" srcOrd="0" destOrd="0" parTransId="{4193AB29-EB68-44A0-B4D0-6B2794A0374A}" sibTransId="{24F788D7-D8D0-47C2-BF84-F61049EFEACA}"/>
    <dgm:cxn modelId="{954CBD15-0DFE-4ACE-AB13-E1CBE25FC7B2}" srcId="{6A6126F7-2C88-4BEF-8B70-10142B01BFE4}" destId="{CE1245E9-E84D-4AB8-8637-6C4B452AA237}" srcOrd="1" destOrd="0" parTransId="{C6EE6B3B-F19A-4259-889A-6EDEA3EFE1E2}" sibTransId="{ED6CD2C2-25D1-4277-A230-7976B27FA6CE}"/>
    <dgm:cxn modelId="{55DFB618-F055-4171-A17A-A4FD1FBD611D}" type="presOf" srcId="{81C8CE40-2093-4959-9253-A51ED5F9AABE}" destId="{FCB5A331-A9C9-487A-BB03-8F3AFBD6B00B}" srcOrd="1" destOrd="0" presId="urn:microsoft.com/office/officeart/2005/8/layout/orgChart1"/>
    <dgm:cxn modelId="{5204651C-6EC2-4A7A-B47E-F054BB90EFD2}" type="presOf" srcId="{8981C81F-0635-4A9D-980F-3E9B9BC38E2B}" destId="{73303885-03FD-4664-9425-98C9577CCC76}" srcOrd="0" destOrd="0" presId="urn:microsoft.com/office/officeart/2005/8/layout/orgChart1"/>
    <dgm:cxn modelId="{5882872C-B9C4-4FF3-832A-EA9666CCAF86}" type="presOf" srcId="{71BBCEFC-E6DD-4FA4-A3C3-9873C025A9E3}" destId="{66329F95-A9D5-4E07-9E7B-821B96E505BA}" srcOrd="0" destOrd="0" presId="urn:microsoft.com/office/officeart/2005/8/layout/orgChart1"/>
    <dgm:cxn modelId="{82C1642D-186A-491C-9DCA-0094E97C6916}" type="presOf" srcId="{E2B7770B-301B-41EC-ADC9-4B78651C0E0B}" destId="{A6C487E5-5E1C-4206-B92D-F0F24CD4305B}" srcOrd="0" destOrd="0" presId="urn:microsoft.com/office/officeart/2005/8/layout/orgChart1"/>
    <dgm:cxn modelId="{9F3B762D-AF5C-409E-930B-3D7610CD1736}" srcId="{F2CAED92-73A5-4244-A642-6340BBD4D30E}" destId="{5BFA989D-143A-4ECA-97C0-C05E2CD81E84}" srcOrd="2" destOrd="0" parTransId="{4DC750F1-B770-4B96-8519-E8C8153DDA2B}" sibTransId="{62A6DE57-7976-4E00-935E-457E9ADC371F}"/>
    <dgm:cxn modelId="{CC594737-95AA-4199-B597-8ACB37A9D003}" type="presOf" srcId="{9246AE5C-E151-4968-9B61-BF9B0DD8B727}" destId="{F0109B4D-43D1-4643-95EB-4B0D38449805}" srcOrd="1" destOrd="0" presId="urn:microsoft.com/office/officeart/2005/8/layout/orgChart1"/>
    <dgm:cxn modelId="{0694FF3A-E7A5-4F6C-88ED-1A871B7B0A7E}" type="presOf" srcId="{9246AE5C-E151-4968-9B61-BF9B0DD8B727}" destId="{8E69584D-E930-4F11-87B2-0CE7850265FC}" srcOrd="0" destOrd="0" presId="urn:microsoft.com/office/officeart/2005/8/layout/orgChart1"/>
    <dgm:cxn modelId="{6242613F-6B4F-4DDD-A6C8-66F0A63F4B09}" type="presOf" srcId="{4DC750F1-B770-4B96-8519-E8C8153DDA2B}" destId="{CFFE7F5E-E807-4151-938D-8068DD13712F}" srcOrd="0" destOrd="0" presId="urn:microsoft.com/office/officeart/2005/8/layout/orgChart1"/>
    <dgm:cxn modelId="{AFBD5B5C-0E70-4AB7-901A-22C7F85E4512}" type="presOf" srcId="{72A8F42C-C8AF-454C-B41E-A680AC98ABAA}" destId="{E524EFE1-08E8-4980-B634-C38B6BB2FCFD}" srcOrd="1" destOrd="0" presId="urn:microsoft.com/office/officeart/2005/8/layout/orgChart1"/>
    <dgm:cxn modelId="{2E918761-055F-4919-A6FA-917EDFBD118D}" type="presOf" srcId="{9F79895B-3B72-4B83-B7B9-3424B7FD05C4}" destId="{43AC153C-15CA-4AA9-BBD1-24E57ADFB7FE}" srcOrd="0" destOrd="0" presId="urn:microsoft.com/office/officeart/2005/8/layout/orgChart1"/>
    <dgm:cxn modelId="{AD013668-1788-494C-AA28-1FC4C8A42B00}" type="presOf" srcId="{CE1245E9-E84D-4AB8-8637-6C4B452AA237}" destId="{086E730E-7402-4E2B-967A-1EF8E949849B}" srcOrd="0" destOrd="0" presId="urn:microsoft.com/office/officeart/2005/8/layout/orgChart1"/>
    <dgm:cxn modelId="{49CF3F6C-048B-49FC-A7DA-815C2ED27C86}" type="presOf" srcId="{CFE75E85-8471-4484-8D7D-5CDA6D50602A}" destId="{4482C334-27F0-41D1-AED2-77FD6DB0E3DE}" srcOrd="0" destOrd="0" presId="urn:microsoft.com/office/officeart/2005/8/layout/orgChart1"/>
    <dgm:cxn modelId="{B87A6B70-C19A-46BA-8DDC-82EEA51F71ED}" type="presOf" srcId="{6A6126F7-2C88-4BEF-8B70-10142B01BFE4}" destId="{6275D458-11C1-49EB-959B-B434EAF82D91}" srcOrd="1" destOrd="0" presId="urn:microsoft.com/office/officeart/2005/8/layout/orgChart1"/>
    <dgm:cxn modelId="{25A11A75-1BA3-43C2-ABD5-92ABF45FD5EC}" srcId="{CE1245E9-E84D-4AB8-8637-6C4B452AA237}" destId="{70ED8505-1DF2-4EEF-8CD4-07A34F90AB37}" srcOrd="1" destOrd="0" parTransId="{A711823D-EC71-482E-B51A-DC77F50ADCEF}" sibTransId="{D4C0D776-5288-499A-8FA2-D5955F7CBF25}"/>
    <dgm:cxn modelId="{32666B75-49AB-4DB5-AF89-3925B8CA80D7}" type="presOf" srcId="{81C8CE40-2093-4959-9253-A51ED5F9AABE}" destId="{F5A665D5-6DC8-4213-A97B-D2D59131DD40}" srcOrd="0" destOrd="0" presId="urn:microsoft.com/office/officeart/2005/8/layout/orgChart1"/>
    <dgm:cxn modelId="{91537556-672C-4526-9AAC-FBC947B80CB0}" type="presOf" srcId="{CE1245E9-E84D-4AB8-8637-6C4B452AA237}" destId="{EFF31CDA-99BF-4260-B43A-66C07366D2B5}" srcOrd="1" destOrd="0" presId="urn:microsoft.com/office/officeart/2005/8/layout/orgChart1"/>
    <dgm:cxn modelId="{A65D6C77-1F23-474C-96EB-61C476E0EA5C}" type="presOf" srcId="{11879F96-06FB-4BF7-87E8-AFB3E6993029}" destId="{B67282B3-1AF1-41C5-B99A-4114A8464B66}" srcOrd="0" destOrd="0" presId="urn:microsoft.com/office/officeart/2005/8/layout/orgChart1"/>
    <dgm:cxn modelId="{A1AB5882-41CF-477E-AC4F-B35C42AC3992}" type="presOf" srcId="{5BFA989D-143A-4ECA-97C0-C05E2CD81E84}" destId="{182CFE4C-80F8-4949-BC3D-9A6E87BC89FB}" srcOrd="0" destOrd="0" presId="urn:microsoft.com/office/officeart/2005/8/layout/orgChart1"/>
    <dgm:cxn modelId="{3E051A86-6F9B-4384-A7AB-693EF4FE8348}" srcId="{CE1245E9-E84D-4AB8-8637-6C4B452AA237}" destId="{9246AE5C-E151-4968-9B61-BF9B0DD8B727}" srcOrd="2" destOrd="0" parTransId="{66176640-395B-412A-A8C2-B0056983A585}" sibTransId="{DEA3AFDB-1FF8-4BAC-8BFB-F419D48763CD}"/>
    <dgm:cxn modelId="{91283886-845B-4A71-BD22-5537BF061B18}" type="presOf" srcId="{5BFA989D-143A-4ECA-97C0-C05E2CD81E84}" destId="{70FB9C7C-4E1D-499F-BD4B-E35583BE42F4}" srcOrd="1" destOrd="0" presId="urn:microsoft.com/office/officeart/2005/8/layout/orgChart1"/>
    <dgm:cxn modelId="{2D9C1C87-A0FE-4AF2-88A4-46AE3A752ADA}" type="presOf" srcId="{BF7EEEF6-5BFB-4FF1-BC2E-672C4DF8D1FD}" destId="{E692AC16-47BD-42AF-9BB1-7730CA8C1A0E}" srcOrd="1" destOrd="0" presId="urn:microsoft.com/office/officeart/2005/8/layout/orgChart1"/>
    <dgm:cxn modelId="{12031394-25BB-413B-AD0C-31D0344B90AB}" srcId="{F2CAED92-73A5-4244-A642-6340BBD4D30E}" destId="{72A8F42C-C8AF-454C-B41E-A680AC98ABAA}" srcOrd="1" destOrd="0" parTransId="{CFE75E85-8471-4484-8D7D-5CDA6D50602A}" sibTransId="{933D9F94-1187-42A3-B8D5-84376B2540E5}"/>
    <dgm:cxn modelId="{47BC9797-5A43-4748-82F7-4A4E4DE36CF5}" srcId="{CE1245E9-E84D-4AB8-8637-6C4B452AA237}" destId="{71BBCEFC-E6DD-4FA4-A3C3-9873C025A9E3}" srcOrd="5" destOrd="0" parTransId="{89B8026E-AD62-40FE-81BA-9BD2F5B4F2E0}" sibTransId="{7EBF0242-0198-403C-BC2D-EA8D1F2DE576}"/>
    <dgm:cxn modelId="{38DA0FA2-2C90-40EC-99FE-ED59283EF643}" type="presOf" srcId="{70ED8505-1DF2-4EEF-8CD4-07A34F90AB37}" destId="{E7582E58-2EAC-4891-A2F3-41D30FAE3218}" srcOrd="1" destOrd="0" presId="urn:microsoft.com/office/officeart/2005/8/layout/orgChart1"/>
    <dgm:cxn modelId="{D1069DAA-8B03-4226-86AD-2A3A19797F45}" srcId="{CE1245E9-E84D-4AB8-8637-6C4B452AA237}" destId="{11879F96-06FB-4BF7-87E8-AFB3E6993029}" srcOrd="3" destOrd="0" parTransId="{9F79895B-3B72-4B83-B7B9-3424B7FD05C4}" sibTransId="{55224A10-FC52-4AFA-BBE8-EF5A7B516D3B}"/>
    <dgm:cxn modelId="{F0C6DBAB-3042-4D0A-95B9-C2D9A1981E55}" type="presOf" srcId="{89B8026E-AD62-40FE-81BA-9BD2F5B4F2E0}" destId="{3A1DF0DC-1F69-46C1-9976-80572999B515}" srcOrd="0" destOrd="0" presId="urn:microsoft.com/office/officeart/2005/8/layout/orgChart1"/>
    <dgm:cxn modelId="{9D7E69B7-21B6-421B-B44A-E289C99CA91F}" type="presOf" srcId="{4AAF74EC-B58A-42EA-86C3-3F91A566A322}" destId="{8E5872D6-77F8-4E5C-9C23-01F832BBF0A0}" srcOrd="0" destOrd="0" presId="urn:microsoft.com/office/officeart/2005/8/layout/orgChart1"/>
    <dgm:cxn modelId="{16A94FBA-A560-4951-8F9F-12B5AF144118}" type="presOf" srcId="{A711823D-EC71-482E-B51A-DC77F50ADCEF}" destId="{CE6EAC8F-B380-43BA-965D-77829B6E2E12}" srcOrd="0" destOrd="0" presId="urn:microsoft.com/office/officeart/2005/8/layout/orgChart1"/>
    <dgm:cxn modelId="{B0B9E8BA-0BB6-45F3-928A-C3FCB3A12DA9}" type="presOf" srcId="{C6EE6B3B-F19A-4259-889A-6EDEA3EFE1E2}" destId="{DFE255E7-F746-4DBE-BC59-832C42DF9CA1}" srcOrd="0" destOrd="0" presId="urn:microsoft.com/office/officeart/2005/8/layout/orgChart1"/>
    <dgm:cxn modelId="{44EDECBD-95B9-4756-BCD2-BB498B7FFAF8}" type="presOf" srcId="{E2B7770B-301B-41EC-ADC9-4B78651C0E0B}" destId="{484BA303-B7FE-4AAC-B041-F668CC96C98E}" srcOrd="1" destOrd="0" presId="urn:microsoft.com/office/officeart/2005/8/layout/orgChart1"/>
    <dgm:cxn modelId="{A121E0C0-F589-4BD9-977C-7BF99CFD833A}" type="presOf" srcId="{72A8F42C-C8AF-454C-B41E-A680AC98ABAA}" destId="{30473500-5CBD-464F-ADA1-877A8C2CAFB0}" srcOrd="0" destOrd="0" presId="urn:microsoft.com/office/officeart/2005/8/layout/orgChart1"/>
    <dgm:cxn modelId="{1938BFC1-9A71-48F6-9A9D-A9AD3433168A}" type="presOf" srcId="{66176640-395B-412A-A8C2-B0056983A585}" destId="{39216D78-37AA-43BF-99A1-E90A52294F24}" srcOrd="0" destOrd="0" presId="urn:microsoft.com/office/officeart/2005/8/layout/orgChart1"/>
    <dgm:cxn modelId="{87B235C2-292C-42B4-AA0C-8EA9F5A1D503}" type="presOf" srcId="{71BBCEFC-E6DD-4FA4-A3C3-9873C025A9E3}" destId="{A0F8ABA8-4C35-4AEF-86AA-59F935E96119}" srcOrd="1" destOrd="0" presId="urn:microsoft.com/office/officeart/2005/8/layout/orgChart1"/>
    <dgm:cxn modelId="{322F61C6-A491-423F-A76D-70318DF789E8}" type="presOf" srcId="{7C23B09E-3447-42A9-86D2-BD6ACBBFACC5}" destId="{8E9ED330-28F1-4241-8186-5242DAB6BBEF}" srcOrd="0" destOrd="0" presId="urn:microsoft.com/office/officeart/2005/8/layout/orgChart1"/>
    <dgm:cxn modelId="{AE771FC9-D208-400A-8967-CD2C7E76B41A}" srcId="{F2CAED92-73A5-4244-A642-6340BBD4D30E}" destId="{81C8CE40-2093-4959-9253-A51ED5F9AABE}" srcOrd="0" destOrd="0" parTransId="{8981C81F-0635-4A9D-980F-3E9B9BC38E2B}" sibTransId="{3A209C9E-4795-45D7-8A6E-6640FEF59AC0}"/>
    <dgm:cxn modelId="{A18AD4CC-EF36-453E-8280-DDF6E3FCB80D}" type="presOf" srcId="{444CE0AF-B400-4E7A-80F4-16F81CEA4609}" destId="{2D3E9118-601A-4DEC-ABB1-F7644FB96964}" srcOrd="0" destOrd="0" presId="urn:microsoft.com/office/officeart/2005/8/layout/orgChart1"/>
    <dgm:cxn modelId="{0B8156D3-1F9B-46B8-965F-4787A70B21AD}" type="presOf" srcId="{BF7EEEF6-5BFB-4FF1-BC2E-672C4DF8D1FD}" destId="{64337923-24C6-4445-85EB-962EAF2515DF}" srcOrd="0" destOrd="0" presId="urn:microsoft.com/office/officeart/2005/8/layout/orgChart1"/>
    <dgm:cxn modelId="{3C54F1D4-086C-4D8A-BF91-9F677A3D5212}" type="presOf" srcId="{70ED8505-1DF2-4EEF-8CD4-07A34F90AB37}" destId="{9B6E9493-8667-4981-AD4D-C8C015BED2AA}" srcOrd="0" destOrd="0" presId="urn:microsoft.com/office/officeart/2005/8/layout/orgChart1"/>
    <dgm:cxn modelId="{E2316BD7-1CC6-4F8F-857B-3C2A6D20D6D6}" srcId="{6A6126F7-2C88-4BEF-8B70-10142B01BFE4}" destId="{F2CAED92-73A5-4244-A642-6340BBD4D30E}" srcOrd="0" destOrd="0" parTransId="{444CE0AF-B400-4E7A-80F4-16F81CEA4609}" sibTransId="{EC4DE697-E456-4E16-AB73-F726D9C7D835}"/>
    <dgm:cxn modelId="{5FEF9EF3-BE72-480A-9D89-39FBE35E6C6C}" type="presOf" srcId="{6A6126F7-2C88-4BEF-8B70-10142B01BFE4}" destId="{DD711B8B-13FB-49F4-A647-A9EBF9EEB1A7}" srcOrd="0" destOrd="0" presId="urn:microsoft.com/office/officeart/2005/8/layout/orgChart1"/>
    <dgm:cxn modelId="{E72B25F8-C9C1-42B9-B0F7-49E96837919C}" type="presOf" srcId="{F2CAED92-73A5-4244-A642-6340BBD4D30E}" destId="{92B4D2E2-7361-4615-BEEC-A0BFEA8E5AD3}" srcOrd="0" destOrd="0" presId="urn:microsoft.com/office/officeart/2005/8/layout/orgChart1"/>
    <dgm:cxn modelId="{246FCEF9-D091-4C00-9FE2-24CA2259D4B0}" type="presOf" srcId="{393EBA5D-E09C-4453-9E09-815EE42DA6EA}" destId="{753013EF-A33C-4E18-8E8A-45900AE04716}" srcOrd="0" destOrd="0" presId="urn:microsoft.com/office/officeart/2005/8/layout/orgChart1"/>
    <dgm:cxn modelId="{2249ABFB-D985-45B9-9DC1-8F2E29F7380B}" srcId="{CE1245E9-E84D-4AB8-8637-6C4B452AA237}" destId="{E2B7770B-301B-41EC-ADC9-4B78651C0E0B}" srcOrd="4" destOrd="0" parTransId="{4AAF74EC-B58A-42EA-86C3-3F91A566A322}" sibTransId="{60A9AA53-51D8-4BFA-A6A6-E973C5A768CF}"/>
    <dgm:cxn modelId="{36DAF9FB-A32C-49D8-A6DC-EDB389F2A032}" type="presOf" srcId="{11879F96-06FB-4BF7-87E8-AFB3E6993029}" destId="{520FBB35-8B9A-4319-B144-0B8031B14E5A}" srcOrd="1" destOrd="0" presId="urn:microsoft.com/office/officeart/2005/8/layout/orgChart1"/>
    <dgm:cxn modelId="{C007C8FD-6135-434B-8B02-4A7A92DBB6DE}" srcId="{CE1245E9-E84D-4AB8-8637-6C4B452AA237}" destId="{BF7EEEF6-5BFB-4FF1-BC2E-672C4DF8D1FD}" srcOrd="0" destOrd="0" parTransId="{393EBA5D-E09C-4453-9E09-815EE42DA6EA}" sibTransId="{DDFFF415-840A-4910-8C2F-508D2F8A6B84}"/>
    <dgm:cxn modelId="{93CE6EFE-4B03-48DA-838D-7B5CC7AE1589}" type="presOf" srcId="{F2CAED92-73A5-4244-A642-6340BBD4D30E}" destId="{908F3A2C-1042-4CD4-9AC1-CB511114478E}" srcOrd="1" destOrd="0" presId="urn:microsoft.com/office/officeart/2005/8/layout/orgChart1"/>
    <dgm:cxn modelId="{B814F400-E956-4FD7-8054-2ACD7F3228E5}" type="presParOf" srcId="{8E9ED330-28F1-4241-8186-5242DAB6BBEF}" destId="{10500053-6C6F-44FD-9CA3-D638795E2351}" srcOrd="0" destOrd="0" presId="urn:microsoft.com/office/officeart/2005/8/layout/orgChart1"/>
    <dgm:cxn modelId="{A0790DBE-0428-47E1-A4D6-1BC0947EAC89}" type="presParOf" srcId="{10500053-6C6F-44FD-9CA3-D638795E2351}" destId="{FEA65BEF-7697-400E-8F1A-ECE882322364}" srcOrd="0" destOrd="0" presId="urn:microsoft.com/office/officeart/2005/8/layout/orgChart1"/>
    <dgm:cxn modelId="{B14362D3-1431-4DAC-8763-3803852A134E}" type="presParOf" srcId="{FEA65BEF-7697-400E-8F1A-ECE882322364}" destId="{DD711B8B-13FB-49F4-A647-A9EBF9EEB1A7}" srcOrd="0" destOrd="0" presId="urn:microsoft.com/office/officeart/2005/8/layout/orgChart1"/>
    <dgm:cxn modelId="{D831538E-F28A-479D-8320-7AEB1CD11CB7}" type="presParOf" srcId="{FEA65BEF-7697-400E-8F1A-ECE882322364}" destId="{6275D458-11C1-49EB-959B-B434EAF82D91}" srcOrd="1" destOrd="0" presId="urn:microsoft.com/office/officeart/2005/8/layout/orgChart1"/>
    <dgm:cxn modelId="{716F5E2F-0E9E-407F-984E-E35B42EA06F6}" type="presParOf" srcId="{10500053-6C6F-44FD-9CA3-D638795E2351}" destId="{11FD7351-AECB-428F-B2F5-B0B7B41A9A26}" srcOrd="1" destOrd="0" presId="urn:microsoft.com/office/officeart/2005/8/layout/orgChart1"/>
    <dgm:cxn modelId="{062BF9EF-AB2D-404C-AA4B-9C75F551BBB2}" type="presParOf" srcId="{11FD7351-AECB-428F-B2F5-B0B7B41A9A26}" destId="{2D3E9118-601A-4DEC-ABB1-F7644FB96964}" srcOrd="0" destOrd="0" presId="urn:microsoft.com/office/officeart/2005/8/layout/orgChart1"/>
    <dgm:cxn modelId="{728850AA-62AD-4411-9F8E-F0691E544044}" type="presParOf" srcId="{11FD7351-AECB-428F-B2F5-B0B7B41A9A26}" destId="{CCCD36C9-0457-4874-B624-DFFA8E3CE477}" srcOrd="1" destOrd="0" presId="urn:microsoft.com/office/officeart/2005/8/layout/orgChart1"/>
    <dgm:cxn modelId="{7A5FFA6A-88E0-430D-B66C-FA20A2A37528}" type="presParOf" srcId="{CCCD36C9-0457-4874-B624-DFFA8E3CE477}" destId="{C88F48A9-2406-4637-BB64-ECE585E6C776}" srcOrd="0" destOrd="0" presId="urn:microsoft.com/office/officeart/2005/8/layout/orgChart1"/>
    <dgm:cxn modelId="{E8F0FBA2-E66C-4256-B395-5AA66E35CAE9}" type="presParOf" srcId="{C88F48A9-2406-4637-BB64-ECE585E6C776}" destId="{92B4D2E2-7361-4615-BEEC-A0BFEA8E5AD3}" srcOrd="0" destOrd="0" presId="urn:microsoft.com/office/officeart/2005/8/layout/orgChart1"/>
    <dgm:cxn modelId="{7E196CEA-40D1-4D86-B8C8-C38891B1898C}" type="presParOf" srcId="{C88F48A9-2406-4637-BB64-ECE585E6C776}" destId="{908F3A2C-1042-4CD4-9AC1-CB511114478E}" srcOrd="1" destOrd="0" presId="urn:microsoft.com/office/officeart/2005/8/layout/orgChart1"/>
    <dgm:cxn modelId="{BAD22599-F718-469A-8018-A664715F6F69}" type="presParOf" srcId="{CCCD36C9-0457-4874-B624-DFFA8E3CE477}" destId="{E4F2CFA2-2651-4B97-9AA8-33FE419FD0EB}" srcOrd="1" destOrd="0" presId="urn:microsoft.com/office/officeart/2005/8/layout/orgChart1"/>
    <dgm:cxn modelId="{A5FFC187-AEB7-455C-85B5-E8E801A2862A}" type="presParOf" srcId="{E4F2CFA2-2651-4B97-9AA8-33FE419FD0EB}" destId="{73303885-03FD-4664-9425-98C9577CCC76}" srcOrd="0" destOrd="0" presId="urn:microsoft.com/office/officeart/2005/8/layout/orgChart1"/>
    <dgm:cxn modelId="{06D2715A-4CAF-4350-B18E-20DECB40BB07}" type="presParOf" srcId="{E4F2CFA2-2651-4B97-9AA8-33FE419FD0EB}" destId="{B0FDEE2D-1835-4F6C-A6EA-273166D6D322}" srcOrd="1" destOrd="0" presId="urn:microsoft.com/office/officeart/2005/8/layout/orgChart1"/>
    <dgm:cxn modelId="{253008FE-7E91-47A2-BB87-B489BB684841}" type="presParOf" srcId="{B0FDEE2D-1835-4F6C-A6EA-273166D6D322}" destId="{41FF5CE9-2F71-47B9-BA67-476AFFE3BEF7}" srcOrd="0" destOrd="0" presId="urn:microsoft.com/office/officeart/2005/8/layout/orgChart1"/>
    <dgm:cxn modelId="{66517E51-4ED1-4E53-8429-6193869276B4}" type="presParOf" srcId="{41FF5CE9-2F71-47B9-BA67-476AFFE3BEF7}" destId="{F5A665D5-6DC8-4213-A97B-D2D59131DD40}" srcOrd="0" destOrd="0" presId="urn:microsoft.com/office/officeart/2005/8/layout/orgChart1"/>
    <dgm:cxn modelId="{4F6079E9-B0E5-4E28-BFDB-3C6C4D479482}" type="presParOf" srcId="{41FF5CE9-2F71-47B9-BA67-476AFFE3BEF7}" destId="{FCB5A331-A9C9-487A-BB03-8F3AFBD6B00B}" srcOrd="1" destOrd="0" presId="urn:microsoft.com/office/officeart/2005/8/layout/orgChart1"/>
    <dgm:cxn modelId="{67772FC5-28A1-4AFB-82A1-F0443E4AD718}" type="presParOf" srcId="{B0FDEE2D-1835-4F6C-A6EA-273166D6D322}" destId="{FDF23403-993E-4D80-B1C5-6A8954A958FA}" srcOrd="1" destOrd="0" presId="urn:microsoft.com/office/officeart/2005/8/layout/orgChart1"/>
    <dgm:cxn modelId="{8614190A-913A-4A17-AC0B-00998FA31D08}" type="presParOf" srcId="{B0FDEE2D-1835-4F6C-A6EA-273166D6D322}" destId="{85E5E995-F055-420B-8B5F-1BD8D63199BB}" srcOrd="2" destOrd="0" presId="urn:microsoft.com/office/officeart/2005/8/layout/orgChart1"/>
    <dgm:cxn modelId="{4836B39A-D642-4224-B339-CCF4AEF141CF}" type="presParOf" srcId="{E4F2CFA2-2651-4B97-9AA8-33FE419FD0EB}" destId="{4482C334-27F0-41D1-AED2-77FD6DB0E3DE}" srcOrd="2" destOrd="0" presId="urn:microsoft.com/office/officeart/2005/8/layout/orgChart1"/>
    <dgm:cxn modelId="{8097B278-3D8F-46CC-AE81-2B2E3346E84A}" type="presParOf" srcId="{E4F2CFA2-2651-4B97-9AA8-33FE419FD0EB}" destId="{D5C2F619-6592-4170-B291-A29B51E7693B}" srcOrd="3" destOrd="0" presId="urn:microsoft.com/office/officeart/2005/8/layout/orgChart1"/>
    <dgm:cxn modelId="{11F5E19D-C424-4993-BEC3-59D81255C04B}" type="presParOf" srcId="{D5C2F619-6592-4170-B291-A29B51E7693B}" destId="{362AA133-9EC7-4726-B44E-488160FC0E59}" srcOrd="0" destOrd="0" presId="urn:microsoft.com/office/officeart/2005/8/layout/orgChart1"/>
    <dgm:cxn modelId="{AF5B7D39-48E7-402A-A61C-525A62CD19F2}" type="presParOf" srcId="{362AA133-9EC7-4726-B44E-488160FC0E59}" destId="{30473500-5CBD-464F-ADA1-877A8C2CAFB0}" srcOrd="0" destOrd="0" presId="urn:microsoft.com/office/officeart/2005/8/layout/orgChart1"/>
    <dgm:cxn modelId="{1A2B6955-0941-4C84-89C4-AE81439B6069}" type="presParOf" srcId="{362AA133-9EC7-4726-B44E-488160FC0E59}" destId="{E524EFE1-08E8-4980-B634-C38B6BB2FCFD}" srcOrd="1" destOrd="0" presId="urn:microsoft.com/office/officeart/2005/8/layout/orgChart1"/>
    <dgm:cxn modelId="{5A9421F5-848E-4DA1-A50B-08961E02D568}" type="presParOf" srcId="{D5C2F619-6592-4170-B291-A29B51E7693B}" destId="{A4C36324-E97C-4410-ACF2-E674A57AE656}" srcOrd="1" destOrd="0" presId="urn:microsoft.com/office/officeart/2005/8/layout/orgChart1"/>
    <dgm:cxn modelId="{578CEF9E-1EBF-45C9-8561-73A4433952BA}" type="presParOf" srcId="{D5C2F619-6592-4170-B291-A29B51E7693B}" destId="{E6DA5B2C-59AA-4E5F-A3FD-9EA48DE77377}" srcOrd="2" destOrd="0" presId="urn:microsoft.com/office/officeart/2005/8/layout/orgChart1"/>
    <dgm:cxn modelId="{65DCC0AF-3BA5-4881-ACFC-E3E09BFFEAB8}" type="presParOf" srcId="{E4F2CFA2-2651-4B97-9AA8-33FE419FD0EB}" destId="{CFFE7F5E-E807-4151-938D-8068DD13712F}" srcOrd="4" destOrd="0" presId="urn:microsoft.com/office/officeart/2005/8/layout/orgChart1"/>
    <dgm:cxn modelId="{40254BC3-9AB4-4031-8CF1-D424FC59E2BA}" type="presParOf" srcId="{E4F2CFA2-2651-4B97-9AA8-33FE419FD0EB}" destId="{AFDFAE86-E6F9-487F-AFA8-3CBD65F96E60}" srcOrd="5" destOrd="0" presId="urn:microsoft.com/office/officeart/2005/8/layout/orgChart1"/>
    <dgm:cxn modelId="{EDC6BCBF-6622-4130-A818-CCA06523D77C}" type="presParOf" srcId="{AFDFAE86-E6F9-487F-AFA8-3CBD65F96E60}" destId="{F064D253-7C87-43BD-9059-755EDF3CC22E}" srcOrd="0" destOrd="0" presId="urn:microsoft.com/office/officeart/2005/8/layout/orgChart1"/>
    <dgm:cxn modelId="{E7679D88-0D3C-4350-B8ED-43A9DDD15583}" type="presParOf" srcId="{F064D253-7C87-43BD-9059-755EDF3CC22E}" destId="{182CFE4C-80F8-4949-BC3D-9A6E87BC89FB}" srcOrd="0" destOrd="0" presId="urn:microsoft.com/office/officeart/2005/8/layout/orgChart1"/>
    <dgm:cxn modelId="{C00E3F64-8C48-41FB-B5EC-4DDFFBA7A026}" type="presParOf" srcId="{F064D253-7C87-43BD-9059-755EDF3CC22E}" destId="{70FB9C7C-4E1D-499F-BD4B-E35583BE42F4}" srcOrd="1" destOrd="0" presId="urn:microsoft.com/office/officeart/2005/8/layout/orgChart1"/>
    <dgm:cxn modelId="{9752E987-E297-4470-875E-F033F13F9D27}" type="presParOf" srcId="{AFDFAE86-E6F9-487F-AFA8-3CBD65F96E60}" destId="{E4C9DAA4-165C-43C6-AE8B-BCCC8E568F8C}" srcOrd="1" destOrd="0" presId="urn:microsoft.com/office/officeart/2005/8/layout/orgChart1"/>
    <dgm:cxn modelId="{CF2C5408-0C25-40A4-89F6-B2F18CF4BF79}" type="presParOf" srcId="{AFDFAE86-E6F9-487F-AFA8-3CBD65F96E60}" destId="{0617B34B-B1F0-46DD-9DD7-04A0F04F28C7}" srcOrd="2" destOrd="0" presId="urn:microsoft.com/office/officeart/2005/8/layout/orgChart1"/>
    <dgm:cxn modelId="{5A72891B-9B2A-4799-AF1F-42ADDADAF50A}" type="presParOf" srcId="{CCCD36C9-0457-4874-B624-DFFA8E3CE477}" destId="{42A3BAC9-3884-4915-BA1E-AA0833889D37}" srcOrd="2" destOrd="0" presId="urn:microsoft.com/office/officeart/2005/8/layout/orgChart1"/>
    <dgm:cxn modelId="{DB49A01D-3A96-49C7-9209-A1319E4ED66D}" type="presParOf" srcId="{11FD7351-AECB-428F-B2F5-B0B7B41A9A26}" destId="{DFE255E7-F746-4DBE-BC59-832C42DF9CA1}" srcOrd="2" destOrd="0" presId="urn:microsoft.com/office/officeart/2005/8/layout/orgChart1"/>
    <dgm:cxn modelId="{4804E011-2331-4B22-B315-009F422EF608}" type="presParOf" srcId="{11FD7351-AECB-428F-B2F5-B0B7B41A9A26}" destId="{C7287D87-0C09-46FA-BEFB-FCC1AA9E56EA}" srcOrd="3" destOrd="0" presId="urn:microsoft.com/office/officeart/2005/8/layout/orgChart1"/>
    <dgm:cxn modelId="{ADB2ED15-A040-4AE8-8B49-88B4F6C9870C}" type="presParOf" srcId="{C7287D87-0C09-46FA-BEFB-FCC1AA9E56EA}" destId="{A62C699B-FBBB-44BF-9A33-EC160FE26876}" srcOrd="0" destOrd="0" presId="urn:microsoft.com/office/officeart/2005/8/layout/orgChart1"/>
    <dgm:cxn modelId="{6DD97EDB-61A1-4BFF-A6F7-CF2A0A7E4E99}" type="presParOf" srcId="{A62C699B-FBBB-44BF-9A33-EC160FE26876}" destId="{086E730E-7402-4E2B-967A-1EF8E949849B}" srcOrd="0" destOrd="0" presId="urn:microsoft.com/office/officeart/2005/8/layout/orgChart1"/>
    <dgm:cxn modelId="{9BD44276-70D9-47E4-8882-2154765B6A59}" type="presParOf" srcId="{A62C699B-FBBB-44BF-9A33-EC160FE26876}" destId="{EFF31CDA-99BF-4260-B43A-66C07366D2B5}" srcOrd="1" destOrd="0" presId="urn:microsoft.com/office/officeart/2005/8/layout/orgChart1"/>
    <dgm:cxn modelId="{734A96EB-2090-4D94-BFAB-A733CDB46085}" type="presParOf" srcId="{C7287D87-0C09-46FA-BEFB-FCC1AA9E56EA}" destId="{50F8CFEA-02A4-4305-922A-11385EE24129}" srcOrd="1" destOrd="0" presId="urn:microsoft.com/office/officeart/2005/8/layout/orgChart1"/>
    <dgm:cxn modelId="{1501F104-9DB4-4275-BD12-FBBCA0C19F53}" type="presParOf" srcId="{50F8CFEA-02A4-4305-922A-11385EE24129}" destId="{753013EF-A33C-4E18-8E8A-45900AE04716}" srcOrd="0" destOrd="0" presId="urn:microsoft.com/office/officeart/2005/8/layout/orgChart1"/>
    <dgm:cxn modelId="{EAAA84B1-E34B-453B-80C3-704ADEDDF255}" type="presParOf" srcId="{50F8CFEA-02A4-4305-922A-11385EE24129}" destId="{06029E00-1888-44C4-9936-5443764143CE}" srcOrd="1" destOrd="0" presId="urn:microsoft.com/office/officeart/2005/8/layout/orgChart1"/>
    <dgm:cxn modelId="{B9765E5C-3E0D-4E57-9059-480D4F7EF3F8}" type="presParOf" srcId="{06029E00-1888-44C4-9936-5443764143CE}" destId="{6BC6A9ED-ECF9-4F98-B52A-A571511A8153}" srcOrd="0" destOrd="0" presId="urn:microsoft.com/office/officeart/2005/8/layout/orgChart1"/>
    <dgm:cxn modelId="{E1D92392-0CCE-4CF0-B27F-45AD32ABB4BF}" type="presParOf" srcId="{6BC6A9ED-ECF9-4F98-B52A-A571511A8153}" destId="{64337923-24C6-4445-85EB-962EAF2515DF}" srcOrd="0" destOrd="0" presId="urn:microsoft.com/office/officeart/2005/8/layout/orgChart1"/>
    <dgm:cxn modelId="{BA9AC81D-4DAC-4FDD-946F-129EEA78C319}" type="presParOf" srcId="{6BC6A9ED-ECF9-4F98-B52A-A571511A8153}" destId="{E692AC16-47BD-42AF-9BB1-7730CA8C1A0E}" srcOrd="1" destOrd="0" presId="urn:microsoft.com/office/officeart/2005/8/layout/orgChart1"/>
    <dgm:cxn modelId="{C9CAD0FE-3187-4F32-AA4D-FDECC96912E5}" type="presParOf" srcId="{06029E00-1888-44C4-9936-5443764143CE}" destId="{6A705045-504D-4E3B-91C0-E6A9CB9C9AB7}" srcOrd="1" destOrd="0" presId="urn:microsoft.com/office/officeart/2005/8/layout/orgChart1"/>
    <dgm:cxn modelId="{08F30DA0-FCA6-4E7D-848E-E8477D26CA72}" type="presParOf" srcId="{06029E00-1888-44C4-9936-5443764143CE}" destId="{7B5B5610-7990-4F1F-8D7A-6C2EA872623A}" srcOrd="2" destOrd="0" presId="urn:microsoft.com/office/officeart/2005/8/layout/orgChart1"/>
    <dgm:cxn modelId="{A60F72D7-E8A2-4AE0-BB7B-9427D91141BD}" type="presParOf" srcId="{50F8CFEA-02A4-4305-922A-11385EE24129}" destId="{CE6EAC8F-B380-43BA-965D-77829B6E2E12}" srcOrd="2" destOrd="0" presId="urn:microsoft.com/office/officeart/2005/8/layout/orgChart1"/>
    <dgm:cxn modelId="{427A1B8D-AC9F-48CF-99B9-598E552DAE1B}" type="presParOf" srcId="{50F8CFEA-02A4-4305-922A-11385EE24129}" destId="{BEF705A3-D667-4E13-8C9C-DDAAF0974215}" srcOrd="3" destOrd="0" presId="urn:microsoft.com/office/officeart/2005/8/layout/orgChart1"/>
    <dgm:cxn modelId="{1A353E84-CCDE-4CCB-843A-20B9105D017F}" type="presParOf" srcId="{BEF705A3-D667-4E13-8C9C-DDAAF0974215}" destId="{D566A8A3-A535-4BD3-A72A-2ABAD3FD1A26}" srcOrd="0" destOrd="0" presId="urn:microsoft.com/office/officeart/2005/8/layout/orgChart1"/>
    <dgm:cxn modelId="{F3A6F5AD-074F-4219-B421-77D21F89240C}" type="presParOf" srcId="{D566A8A3-A535-4BD3-A72A-2ABAD3FD1A26}" destId="{9B6E9493-8667-4981-AD4D-C8C015BED2AA}" srcOrd="0" destOrd="0" presId="urn:microsoft.com/office/officeart/2005/8/layout/orgChart1"/>
    <dgm:cxn modelId="{E366B0D8-E4A9-4D30-9776-FA729A3C766E}" type="presParOf" srcId="{D566A8A3-A535-4BD3-A72A-2ABAD3FD1A26}" destId="{E7582E58-2EAC-4891-A2F3-41D30FAE3218}" srcOrd="1" destOrd="0" presId="urn:microsoft.com/office/officeart/2005/8/layout/orgChart1"/>
    <dgm:cxn modelId="{47FB768E-D210-48AB-8DF4-E936F617EFDF}" type="presParOf" srcId="{BEF705A3-D667-4E13-8C9C-DDAAF0974215}" destId="{02CEB587-6F34-4D9B-B657-474DF3138B4B}" srcOrd="1" destOrd="0" presId="urn:microsoft.com/office/officeart/2005/8/layout/orgChart1"/>
    <dgm:cxn modelId="{225D0903-75F7-4F8A-B1E0-870C44722488}" type="presParOf" srcId="{BEF705A3-D667-4E13-8C9C-DDAAF0974215}" destId="{359C7D41-88BD-4779-B041-4CC2C98ED3EB}" srcOrd="2" destOrd="0" presId="urn:microsoft.com/office/officeart/2005/8/layout/orgChart1"/>
    <dgm:cxn modelId="{757C0938-F4C7-4B6E-8416-FD170ED0C75E}" type="presParOf" srcId="{50F8CFEA-02A4-4305-922A-11385EE24129}" destId="{39216D78-37AA-43BF-99A1-E90A52294F24}" srcOrd="4" destOrd="0" presId="urn:microsoft.com/office/officeart/2005/8/layout/orgChart1"/>
    <dgm:cxn modelId="{73E52CF6-A52D-454F-B270-1763C780D728}" type="presParOf" srcId="{50F8CFEA-02A4-4305-922A-11385EE24129}" destId="{BB4A8FB8-D14E-4863-8E55-C9B82699B374}" srcOrd="5" destOrd="0" presId="urn:microsoft.com/office/officeart/2005/8/layout/orgChart1"/>
    <dgm:cxn modelId="{E5EE4114-7E2C-4019-9288-46091BCF0604}" type="presParOf" srcId="{BB4A8FB8-D14E-4863-8E55-C9B82699B374}" destId="{7E794462-B66D-4544-8CE3-0F3CE5974301}" srcOrd="0" destOrd="0" presId="urn:microsoft.com/office/officeart/2005/8/layout/orgChart1"/>
    <dgm:cxn modelId="{19BF238B-0DBA-417F-8D45-7475FBB0C160}" type="presParOf" srcId="{7E794462-B66D-4544-8CE3-0F3CE5974301}" destId="{8E69584D-E930-4F11-87B2-0CE7850265FC}" srcOrd="0" destOrd="0" presId="urn:microsoft.com/office/officeart/2005/8/layout/orgChart1"/>
    <dgm:cxn modelId="{8E4A2C5E-9705-4227-A233-54633EC4D386}" type="presParOf" srcId="{7E794462-B66D-4544-8CE3-0F3CE5974301}" destId="{F0109B4D-43D1-4643-95EB-4B0D38449805}" srcOrd="1" destOrd="0" presId="urn:microsoft.com/office/officeart/2005/8/layout/orgChart1"/>
    <dgm:cxn modelId="{4F5506E5-A7C4-4477-AA37-20318A681A6E}" type="presParOf" srcId="{BB4A8FB8-D14E-4863-8E55-C9B82699B374}" destId="{C0A5F3CF-DC82-4C1E-8565-C060563921B9}" srcOrd="1" destOrd="0" presId="urn:microsoft.com/office/officeart/2005/8/layout/orgChart1"/>
    <dgm:cxn modelId="{837F4ACF-D9B9-4FBB-B595-A96DE16BC92C}" type="presParOf" srcId="{BB4A8FB8-D14E-4863-8E55-C9B82699B374}" destId="{09DF9646-C35B-4B3E-8937-D38DCDF2BA28}" srcOrd="2" destOrd="0" presId="urn:microsoft.com/office/officeart/2005/8/layout/orgChart1"/>
    <dgm:cxn modelId="{EDF9800D-9769-4515-A7DE-D2B83D4B527B}" type="presParOf" srcId="{50F8CFEA-02A4-4305-922A-11385EE24129}" destId="{43AC153C-15CA-4AA9-BBD1-24E57ADFB7FE}" srcOrd="6" destOrd="0" presId="urn:microsoft.com/office/officeart/2005/8/layout/orgChart1"/>
    <dgm:cxn modelId="{E3C2EE6A-1B4C-4BB5-B87D-EFBB7534B95A}" type="presParOf" srcId="{50F8CFEA-02A4-4305-922A-11385EE24129}" destId="{203F3AA6-FEC7-4803-8099-C561FD5D3F00}" srcOrd="7" destOrd="0" presId="urn:microsoft.com/office/officeart/2005/8/layout/orgChart1"/>
    <dgm:cxn modelId="{592A5EDB-2E3B-4452-9484-C36387691F8E}" type="presParOf" srcId="{203F3AA6-FEC7-4803-8099-C561FD5D3F00}" destId="{4235A653-A8D9-4463-B424-81EB10DDC267}" srcOrd="0" destOrd="0" presId="urn:microsoft.com/office/officeart/2005/8/layout/orgChart1"/>
    <dgm:cxn modelId="{50ECDE91-EBAA-49DA-9609-A6A91E376432}" type="presParOf" srcId="{4235A653-A8D9-4463-B424-81EB10DDC267}" destId="{B67282B3-1AF1-41C5-B99A-4114A8464B66}" srcOrd="0" destOrd="0" presId="urn:microsoft.com/office/officeart/2005/8/layout/orgChart1"/>
    <dgm:cxn modelId="{EA8048FB-B8AD-4926-9290-7BDE67D51352}" type="presParOf" srcId="{4235A653-A8D9-4463-B424-81EB10DDC267}" destId="{520FBB35-8B9A-4319-B144-0B8031B14E5A}" srcOrd="1" destOrd="0" presId="urn:microsoft.com/office/officeart/2005/8/layout/orgChart1"/>
    <dgm:cxn modelId="{1800FFE5-7523-4A01-95BF-E7F0A0954F89}" type="presParOf" srcId="{203F3AA6-FEC7-4803-8099-C561FD5D3F00}" destId="{60669747-2136-4FFC-8DFD-7E087EAADC88}" srcOrd="1" destOrd="0" presId="urn:microsoft.com/office/officeart/2005/8/layout/orgChart1"/>
    <dgm:cxn modelId="{369504A7-B53A-4E4B-A9D0-DF2A30E86E2B}" type="presParOf" srcId="{203F3AA6-FEC7-4803-8099-C561FD5D3F00}" destId="{B69F5635-CEE0-400B-96AA-C3A3212403CA}" srcOrd="2" destOrd="0" presId="urn:microsoft.com/office/officeart/2005/8/layout/orgChart1"/>
    <dgm:cxn modelId="{CF26354B-46E8-4D02-9C5D-3523EF390829}" type="presParOf" srcId="{50F8CFEA-02A4-4305-922A-11385EE24129}" destId="{8E5872D6-77F8-4E5C-9C23-01F832BBF0A0}" srcOrd="8" destOrd="0" presId="urn:microsoft.com/office/officeart/2005/8/layout/orgChart1"/>
    <dgm:cxn modelId="{EB187D74-C621-4A69-94E5-B3F59F10F6A5}" type="presParOf" srcId="{50F8CFEA-02A4-4305-922A-11385EE24129}" destId="{FD347A5C-04B9-4ECC-80EF-76462EB5F61D}" srcOrd="9" destOrd="0" presId="urn:microsoft.com/office/officeart/2005/8/layout/orgChart1"/>
    <dgm:cxn modelId="{630860D9-A1C2-4672-B79F-0C8DD30E5C2F}" type="presParOf" srcId="{FD347A5C-04B9-4ECC-80EF-76462EB5F61D}" destId="{629C84B4-11EE-489F-80B4-3620A841B978}" srcOrd="0" destOrd="0" presId="urn:microsoft.com/office/officeart/2005/8/layout/orgChart1"/>
    <dgm:cxn modelId="{65C73D3D-1817-4CAE-9E8D-7ED0CE704847}" type="presParOf" srcId="{629C84B4-11EE-489F-80B4-3620A841B978}" destId="{A6C487E5-5E1C-4206-B92D-F0F24CD4305B}" srcOrd="0" destOrd="0" presId="urn:microsoft.com/office/officeart/2005/8/layout/orgChart1"/>
    <dgm:cxn modelId="{E78FC32C-9123-40EA-9D87-AB323F40470B}" type="presParOf" srcId="{629C84B4-11EE-489F-80B4-3620A841B978}" destId="{484BA303-B7FE-4AAC-B041-F668CC96C98E}" srcOrd="1" destOrd="0" presId="urn:microsoft.com/office/officeart/2005/8/layout/orgChart1"/>
    <dgm:cxn modelId="{6BB5AF5A-DD03-496A-8354-D21DDFF297E3}" type="presParOf" srcId="{FD347A5C-04B9-4ECC-80EF-76462EB5F61D}" destId="{8802F72E-1A2C-4757-8F25-6EA1B1A73918}" srcOrd="1" destOrd="0" presId="urn:microsoft.com/office/officeart/2005/8/layout/orgChart1"/>
    <dgm:cxn modelId="{1EFCD7EF-B5DF-4F77-8541-83E183C04BC1}" type="presParOf" srcId="{FD347A5C-04B9-4ECC-80EF-76462EB5F61D}" destId="{4B641B8D-C4AC-46CF-9361-A617586DB037}" srcOrd="2" destOrd="0" presId="urn:microsoft.com/office/officeart/2005/8/layout/orgChart1"/>
    <dgm:cxn modelId="{A56E75C8-0F70-486B-B6E4-2761E30DE222}" type="presParOf" srcId="{50F8CFEA-02A4-4305-922A-11385EE24129}" destId="{3A1DF0DC-1F69-46C1-9976-80572999B515}" srcOrd="10" destOrd="0" presId="urn:microsoft.com/office/officeart/2005/8/layout/orgChart1"/>
    <dgm:cxn modelId="{487DFA05-6929-4E10-9D16-E76518CCFAE2}" type="presParOf" srcId="{50F8CFEA-02A4-4305-922A-11385EE24129}" destId="{539B178E-505B-41D4-B983-577BE4968E1E}" srcOrd="11" destOrd="0" presId="urn:microsoft.com/office/officeart/2005/8/layout/orgChart1"/>
    <dgm:cxn modelId="{DB9F8B08-B6D7-400C-A6EC-5967CA680F9B}" type="presParOf" srcId="{539B178E-505B-41D4-B983-577BE4968E1E}" destId="{D3F98319-B1CA-4005-87D7-5DE9AD7122B2}" srcOrd="0" destOrd="0" presId="urn:microsoft.com/office/officeart/2005/8/layout/orgChart1"/>
    <dgm:cxn modelId="{06C83A7B-A5AB-4597-9430-F0B5944A9FF5}" type="presParOf" srcId="{D3F98319-B1CA-4005-87D7-5DE9AD7122B2}" destId="{66329F95-A9D5-4E07-9E7B-821B96E505BA}" srcOrd="0" destOrd="0" presId="urn:microsoft.com/office/officeart/2005/8/layout/orgChart1"/>
    <dgm:cxn modelId="{96B88C4D-2336-4A3B-98F7-E4590BEE6181}" type="presParOf" srcId="{D3F98319-B1CA-4005-87D7-5DE9AD7122B2}" destId="{A0F8ABA8-4C35-4AEF-86AA-59F935E96119}" srcOrd="1" destOrd="0" presId="urn:microsoft.com/office/officeart/2005/8/layout/orgChart1"/>
    <dgm:cxn modelId="{1795B88E-AD1C-48C9-B534-551FCE193935}" type="presParOf" srcId="{539B178E-505B-41D4-B983-577BE4968E1E}" destId="{177DC03C-6602-4214-BE00-9E3B151C107D}" srcOrd="1" destOrd="0" presId="urn:microsoft.com/office/officeart/2005/8/layout/orgChart1"/>
    <dgm:cxn modelId="{59D1CE8D-5516-487E-8195-4D1E7DEDB34C}" type="presParOf" srcId="{539B178E-505B-41D4-B983-577BE4968E1E}" destId="{4CA3EF35-232F-4D32-AA59-65F590056992}" srcOrd="2" destOrd="0" presId="urn:microsoft.com/office/officeart/2005/8/layout/orgChart1"/>
    <dgm:cxn modelId="{793E023A-7614-4BE9-972A-04199580B254}" type="presParOf" srcId="{C7287D87-0C09-46FA-BEFB-FCC1AA9E56EA}" destId="{246AEB4A-B3AC-4E66-853C-B6CE13E53304}" srcOrd="2" destOrd="0" presId="urn:microsoft.com/office/officeart/2005/8/layout/orgChart1"/>
    <dgm:cxn modelId="{E9BB6D46-8E36-4CB4-A1D5-304E08D90064}" type="presParOf" srcId="{10500053-6C6F-44FD-9CA3-D638795E2351}" destId="{72060D35-F9A6-43C0-895B-A320E6612A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6600" b="1" dirty="0">
              <a:solidFill>
                <a:schemeClr val="tx2"/>
              </a:solidFill>
            </a:rPr>
            <a:t>ADMINISTRATION</a:t>
          </a:r>
        </a:p>
        <a:p>
          <a:r>
            <a:rPr lang="en-US" sz="5000" b="1" dirty="0" err="1">
              <a:solidFill>
                <a:schemeClr val="tx2"/>
              </a:solidFill>
            </a:rPr>
            <a:t>Paya</a:t>
          </a:r>
          <a:r>
            <a:rPr lang="en-US" sz="5000" b="1" dirty="0">
              <a:solidFill>
                <a:schemeClr val="tx2"/>
              </a:solidFill>
            </a:rPr>
            <a:t> Ebrahimi</a:t>
          </a:r>
        </a:p>
        <a:p>
          <a:r>
            <a:rPr lang="en-US" sz="5000" b="1" dirty="0">
              <a:solidFill>
                <a:schemeClr val="tx2"/>
              </a:solidFill>
            </a:rPr>
            <a:t>VP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226124" custScaleY="1791265" custLinFactX="200000" custLinFactY="-800000" custLinFactNeighborX="261894" custLinFactNeighborY="-876002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1FCF4AAC-A44A-4DC6-9A10-0200780C0224}" type="presOf" srcId="{54A6CB2B-5581-4799-A00F-495DA49C77DC}" destId="{ED707249-4C71-4EAC-B3F3-80463748F058}" srcOrd="0" destOrd="0" presId="urn:microsoft.com/office/officeart/2005/8/layout/orgChart1"/>
    <dgm:cxn modelId="{9A7354BD-F7E6-4C67-B2DA-AC54D6C54A3A}" type="presOf" srcId="{23E55D7B-850D-42C3-9004-3F7F09514EF4}" destId="{7DEAFCBF-0C27-4A00-9B70-7472B6CE6942}" srcOrd="1" destOrd="0" presId="urn:microsoft.com/office/officeart/2005/8/layout/orgChart1"/>
    <dgm:cxn modelId="{A9E4F4C0-BED5-4635-883C-3042F8BDDA31}" type="presOf" srcId="{23E55D7B-850D-42C3-9004-3F7F09514EF4}" destId="{9D3A1995-9917-414F-9961-DA915954BB4B}" srcOrd="0" destOrd="0" presId="urn:microsoft.com/office/officeart/2005/8/layout/orgChart1"/>
    <dgm:cxn modelId="{8F24EB39-1EC2-42FD-9D22-44DB8CABE824}" type="presParOf" srcId="{ED707249-4C71-4EAC-B3F3-80463748F058}" destId="{4B4A8B85-613D-4155-9B94-70E057A4363F}" srcOrd="0" destOrd="0" presId="urn:microsoft.com/office/officeart/2005/8/layout/orgChart1"/>
    <dgm:cxn modelId="{2F37C52A-E3F8-42FB-856E-703B02E4F2B6}" type="presParOf" srcId="{4B4A8B85-613D-4155-9B94-70E057A4363F}" destId="{D90B64DB-0EA0-4FFB-8DA4-B76A4FC3AA2D}" srcOrd="0" destOrd="0" presId="urn:microsoft.com/office/officeart/2005/8/layout/orgChart1"/>
    <dgm:cxn modelId="{1ECACCEF-060C-4AF7-A31D-4FD21696F0F0}" type="presParOf" srcId="{D90B64DB-0EA0-4FFB-8DA4-B76A4FC3AA2D}" destId="{9D3A1995-9917-414F-9961-DA915954BB4B}" srcOrd="0" destOrd="0" presId="urn:microsoft.com/office/officeart/2005/8/layout/orgChart1"/>
    <dgm:cxn modelId="{707BC038-F096-4E68-81AF-5AC1EBECC13C}" type="presParOf" srcId="{D90B64DB-0EA0-4FFB-8DA4-B76A4FC3AA2D}" destId="{7DEAFCBF-0C27-4A00-9B70-7472B6CE6942}" srcOrd="1" destOrd="0" presId="urn:microsoft.com/office/officeart/2005/8/layout/orgChart1"/>
    <dgm:cxn modelId="{F037CCEA-36EB-4400-A962-A58A368FE466}" type="presParOf" srcId="{4B4A8B85-613D-4155-9B94-70E057A4363F}" destId="{4C3072FD-354D-45FF-9B0A-B6B9F7EFCB7B}" srcOrd="1" destOrd="0" presId="urn:microsoft.com/office/officeart/2005/8/layout/orgChart1"/>
    <dgm:cxn modelId="{F297FEF4-0A86-4449-BBD4-540CB0C1D87D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Information Technology (IT)</a:t>
          </a:r>
        </a:p>
        <a:p>
          <a:r>
            <a:rPr lang="en-US" sz="1400" b="1" u="none" dirty="0">
              <a:solidFill>
                <a:srgbClr val="1F497D"/>
              </a:solidFill>
            </a:rPr>
            <a:t>Forrest Parson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A229B03-18CA-4EED-9D18-2587A3D6853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Website Team</a:t>
          </a:r>
        </a:p>
        <a:p>
          <a:r>
            <a:rPr lang="en-US" sz="1000" b="1" u="sng" dirty="0">
              <a:solidFill>
                <a:schemeClr val="tx2"/>
              </a:solidFill>
            </a:rPr>
            <a:t>Webmasters</a:t>
          </a:r>
        </a:p>
      </dgm:t>
    </dgm:pt>
    <dgm:pt modelId="{D3E5CEC8-30C3-4186-9215-1CCD119F252D}" type="parTrans" cxnId="{18573C20-963D-4AD4-9D9D-C0FB9013230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noFill/>
        </a:ln>
      </dgm:spPr>
      <dgm:t>
        <a:bodyPr/>
        <a:lstStyle/>
        <a:p>
          <a:endParaRPr lang="en-US"/>
        </a:p>
      </dgm:t>
    </dgm:pt>
    <dgm:pt modelId="{9F8D99BA-F533-42F9-9C3D-D587142A1005}" type="sibTrans" cxnId="{18573C20-963D-4AD4-9D9D-C0FB9013230A}">
      <dgm:prSet/>
      <dgm:spPr/>
      <dgm:t>
        <a:bodyPr/>
        <a:lstStyle/>
        <a:p>
          <a:endParaRPr lang="en-US"/>
        </a:p>
      </dgm:t>
    </dgm:pt>
    <dgm:pt modelId="{4D90A4F2-A305-4CD7-A763-417B50E3C81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Google Apps Team</a:t>
          </a:r>
        </a:p>
        <a:p>
          <a:r>
            <a:rPr lang="en-US" sz="1000" b="1" u="sng" dirty="0">
              <a:solidFill>
                <a:schemeClr val="tx2"/>
              </a:solidFill>
            </a:rPr>
            <a:t>Support Engineers</a:t>
          </a:r>
        </a:p>
      </dgm:t>
    </dgm:pt>
    <dgm:pt modelId="{2F179A94-08D4-4466-823A-35ED6E920F5F}" type="parTrans" cxnId="{377B0E08-4301-44F6-B385-C11DD3F23B16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FB27FA66-ADB7-4DE8-ABA6-C82DB7DB9A6B}" type="sibTrans" cxnId="{377B0E08-4301-44F6-B385-C11DD3F23B16}">
      <dgm:prSet/>
      <dgm:spPr/>
      <dgm:t>
        <a:bodyPr/>
        <a:lstStyle/>
        <a:p>
          <a:endParaRPr lang="en-US"/>
        </a:p>
      </dgm:t>
    </dgm:pt>
    <dgm:pt modelId="{76EFFAEC-6640-4C6C-BB8B-6C6F10BD3588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Alexius </a:t>
          </a:r>
          <a:r>
            <a:rPr lang="en-US" sz="1000" b="1" dirty="0" err="1">
              <a:solidFill>
                <a:schemeClr val="tx2"/>
              </a:solidFill>
            </a:rPr>
            <a:t>Emejom</a:t>
          </a:r>
          <a:r>
            <a:rPr lang="en-US" sz="1000" b="1" dirty="0">
              <a:solidFill>
                <a:schemeClr val="tx2"/>
              </a:solidFill>
            </a:rPr>
            <a:t>, D.M., PMP</a:t>
          </a:r>
        </a:p>
      </dgm:t>
    </dgm:pt>
    <dgm:pt modelId="{205C8F0B-0D8F-47E6-B7E1-1134C268738F}" type="parTrans" cxnId="{F41BD844-120B-4E64-80FE-012641AAC04E}">
      <dgm:prSet/>
      <dgm:spPr/>
      <dgm:t>
        <a:bodyPr/>
        <a:lstStyle/>
        <a:p>
          <a:endParaRPr lang="en-US"/>
        </a:p>
      </dgm:t>
    </dgm:pt>
    <dgm:pt modelId="{9E580897-6F31-4AE6-B1BE-468346A40DE9}" type="sibTrans" cxnId="{F41BD844-120B-4E64-80FE-012641AAC04E}">
      <dgm:prSet/>
      <dgm:spPr/>
      <dgm:t>
        <a:bodyPr/>
        <a:lstStyle/>
        <a:p>
          <a:endParaRPr lang="en-US"/>
        </a:p>
      </dgm:t>
    </dgm:pt>
    <dgm:pt modelId="{9576750B-2BE3-4DA6-A4B0-751C668B38B0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u="none" dirty="0">
              <a:solidFill>
                <a:srgbClr val="002060"/>
              </a:solidFill>
            </a:rPr>
            <a:t>Ayo </a:t>
          </a:r>
          <a:r>
            <a:rPr lang="en-US" sz="1000" b="1" u="none" dirty="0" err="1">
              <a:solidFill>
                <a:srgbClr val="002060"/>
              </a:solidFill>
            </a:rPr>
            <a:t>Faniran</a:t>
          </a:r>
          <a:endParaRPr lang="en-US" sz="1000" b="1" u="none" dirty="0">
            <a:solidFill>
              <a:srgbClr val="002060"/>
            </a:solidFill>
          </a:endParaRPr>
        </a:p>
      </dgm:t>
    </dgm:pt>
    <dgm:pt modelId="{1C7B84DC-E895-42D1-8F6E-30CBD5C0AC0D}" type="parTrans" cxnId="{2E5ED98E-481E-4DD1-9C21-D88526F49B20}">
      <dgm:prSet/>
      <dgm:spPr/>
      <dgm:t>
        <a:bodyPr/>
        <a:lstStyle/>
        <a:p>
          <a:endParaRPr lang="en-US"/>
        </a:p>
      </dgm:t>
    </dgm:pt>
    <dgm:pt modelId="{9A419D63-678F-4A45-86E6-58DD13C4D66C}" type="sibTrans" cxnId="{2E5ED98E-481E-4DD1-9C21-D88526F49B20}">
      <dgm:prSet/>
      <dgm:spPr/>
      <dgm:t>
        <a:bodyPr/>
        <a:lstStyle/>
        <a:p>
          <a:endParaRPr lang="en-US"/>
        </a:p>
      </dgm:t>
    </dgm:pt>
    <dgm:pt modelId="{FEF5C52B-35C8-4660-8D5D-AB25F8BDF697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 err="1">
              <a:solidFill>
                <a:schemeClr val="tx2">
                  <a:lumMod val="75000"/>
                </a:schemeClr>
              </a:solidFill>
            </a:rPr>
            <a:t>Navneet</a:t>
          </a:r>
          <a:r>
            <a:rPr lang="en-US" sz="1000" b="1" dirty="0">
              <a:solidFill>
                <a:schemeClr val="tx2">
                  <a:lumMod val="75000"/>
                </a:schemeClr>
              </a:solidFill>
            </a:rPr>
            <a:t> Pate</a:t>
          </a:r>
          <a:endParaRPr lang="en-US" sz="1000" b="1" dirty="0">
            <a:solidFill>
              <a:schemeClr val="tx2"/>
            </a:solidFill>
          </a:endParaRPr>
        </a:p>
      </dgm:t>
    </dgm:pt>
    <dgm:pt modelId="{F039D77E-21B8-4613-98EF-C5283C7BB6C8}" type="parTrans" cxnId="{CA07C13D-CE32-40D9-9DF3-478C3CE5A372}">
      <dgm:prSet/>
      <dgm:spPr/>
      <dgm:t>
        <a:bodyPr/>
        <a:lstStyle/>
        <a:p>
          <a:endParaRPr lang="en-US"/>
        </a:p>
      </dgm:t>
    </dgm:pt>
    <dgm:pt modelId="{C3D31ACF-1511-4775-9ADD-1D2E808E13C0}" type="sibTrans" cxnId="{CA07C13D-CE32-40D9-9DF3-478C3CE5A372}">
      <dgm:prSet/>
      <dgm:spPr/>
      <dgm:t>
        <a:bodyPr/>
        <a:lstStyle/>
        <a:p>
          <a:endParaRPr lang="en-US"/>
        </a:p>
      </dgm:t>
    </dgm:pt>
    <dgm:pt modelId="{46CFA224-F110-4E48-B938-B0C5F5EC7407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u="none" dirty="0" err="1">
              <a:solidFill>
                <a:srgbClr val="1F497D"/>
              </a:solidFill>
            </a:rPr>
            <a:t>Jyotir</a:t>
          </a:r>
          <a:r>
            <a:rPr lang="en-US" sz="1000" b="1" u="none" dirty="0">
              <a:solidFill>
                <a:srgbClr val="1F497D"/>
              </a:solidFill>
            </a:rPr>
            <a:t> Mohanty</a:t>
          </a:r>
        </a:p>
      </dgm:t>
    </dgm:pt>
    <dgm:pt modelId="{D3C8E2C1-5A45-4852-A6E1-FC156FA56E1A}" type="sibTrans" cxnId="{E5869A4A-7D0A-47B9-A285-AAEC995DA4D0}">
      <dgm:prSet/>
      <dgm:spPr/>
      <dgm:t>
        <a:bodyPr/>
        <a:lstStyle/>
        <a:p>
          <a:endParaRPr lang="en-US"/>
        </a:p>
      </dgm:t>
    </dgm:pt>
    <dgm:pt modelId="{07493911-CF2F-4FEA-901C-9AEB438999FC}" type="parTrans" cxnId="{E5869A4A-7D0A-47B9-A285-AAEC995DA4D0}">
      <dgm:prSet/>
      <dgm:spPr/>
      <dgm:t>
        <a:bodyPr/>
        <a:lstStyle/>
        <a:p>
          <a:endParaRPr lang="en-US"/>
        </a:p>
      </dgm:t>
    </dgm:pt>
    <dgm:pt modelId="{0F8B15E4-F66A-41CC-BEA8-B8127D51B31C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 err="1">
              <a:solidFill>
                <a:schemeClr val="tx2">
                  <a:lumMod val="75000"/>
                </a:schemeClr>
              </a:solidFill>
            </a:rPr>
            <a:t>Fion</a:t>
          </a:r>
          <a:r>
            <a:rPr lang="en-US" sz="1000" b="1" dirty="0">
              <a:solidFill>
                <a:schemeClr val="tx2">
                  <a:lumMod val="75000"/>
                </a:schemeClr>
              </a:solidFill>
            </a:rPr>
            <a:t> Yuen</a:t>
          </a:r>
          <a:endParaRPr lang="en-US" sz="1000" b="1" dirty="0">
            <a:solidFill>
              <a:schemeClr val="tx2"/>
            </a:solidFill>
          </a:endParaRPr>
        </a:p>
      </dgm:t>
    </dgm:pt>
    <dgm:pt modelId="{38DAE2B5-D7C4-44BF-A83F-4C672E5646F4}" type="sibTrans" cxnId="{9A8FE43A-FA13-4205-A016-A69FA5E98E75}">
      <dgm:prSet/>
      <dgm:spPr/>
      <dgm:t>
        <a:bodyPr/>
        <a:lstStyle/>
        <a:p>
          <a:endParaRPr lang="en-US"/>
        </a:p>
      </dgm:t>
    </dgm:pt>
    <dgm:pt modelId="{F090AC53-AFC8-4C8E-B9CE-E42DF6697014}" type="parTrans" cxnId="{9A8FE43A-FA13-4205-A016-A69FA5E98E75}">
      <dgm:prSet/>
      <dgm:spPr/>
      <dgm:t>
        <a:bodyPr/>
        <a:lstStyle/>
        <a:p>
          <a:endParaRPr lang="en-US"/>
        </a:p>
      </dgm:t>
    </dgm:pt>
    <dgm:pt modelId="{395DA63D-0CFC-41D6-A4A2-9E6504BFD202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rgbClr val="1F497D"/>
              </a:solidFill>
              <a:latin typeface="+mj-lt"/>
              <a:cs typeface="Times New Roman" panose="02020603050405020304" pitchFamily="18" charset="0"/>
            </a:rPr>
            <a:t>Paul Kang</a:t>
          </a:r>
        </a:p>
      </dgm:t>
    </dgm:pt>
    <dgm:pt modelId="{10CBB9CD-1698-49B4-A0D6-E877C100ECBD}" type="sibTrans" cxnId="{1BB74AFE-E79B-47A2-8C5B-05AA220DB87C}">
      <dgm:prSet/>
      <dgm:spPr/>
      <dgm:t>
        <a:bodyPr/>
        <a:lstStyle/>
        <a:p>
          <a:endParaRPr lang="en-US"/>
        </a:p>
      </dgm:t>
    </dgm:pt>
    <dgm:pt modelId="{F47F7A3F-2CBC-41AA-A796-A038856EE14C}" type="parTrans" cxnId="{1BB74AFE-E79B-47A2-8C5B-05AA220DB87C}">
      <dgm:prSet/>
      <dgm:spPr/>
      <dgm:t>
        <a:bodyPr/>
        <a:lstStyle/>
        <a:p>
          <a:endParaRPr lang="en-US"/>
        </a:p>
      </dgm:t>
    </dgm:pt>
    <dgm:pt modelId="{865EDE7D-7124-4040-A917-E593A642287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b="1" u="sng" dirty="0">
            <a:solidFill>
              <a:schemeClr val="tx2"/>
            </a:solidFill>
          </a:endParaRPr>
        </a:p>
      </dgm:t>
    </dgm:pt>
    <dgm:pt modelId="{99B42271-772A-4BEF-8E0F-2D271EA4AF1F}" type="parTrans" cxnId="{9D4654F7-5B44-48DA-A2A2-7C9E126CE7AC}">
      <dgm:prSet/>
      <dgm:spPr/>
      <dgm:t>
        <a:bodyPr/>
        <a:lstStyle/>
        <a:p>
          <a:endParaRPr lang="en-US"/>
        </a:p>
      </dgm:t>
    </dgm:pt>
    <dgm:pt modelId="{9B10C4C0-AE9E-4546-8C8C-90CDE21ED55C}" type="sibTrans" cxnId="{9D4654F7-5B44-48DA-A2A2-7C9E126CE7AC}">
      <dgm:prSet/>
      <dgm:spPr/>
      <dgm:t>
        <a:bodyPr/>
        <a:lstStyle/>
        <a:p>
          <a:endParaRPr lang="en-US"/>
        </a:p>
      </dgm:t>
    </dgm:pt>
    <dgm:pt modelId="{7793AB33-EB62-49C6-B4ED-4931785099DB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u="none" dirty="0" err="1">
              <a:solidFill>
                <a:srgbClr val="002060"/>
              </a:solidFill>
            </a:rPr>
            <a:t>Ensieh</a:t>
          </a:r>
          <a:r>
            <a:rPr lang="en-US" sz="1000" b="1" u="none" dirty="0">
              <a:solidFill>
                <a:srgbClr val="002060"/>
              </a:solidFill>
            </a:rPr>
            <a:t> </a:t>
          </a:r>
          <a:r>
            <a:rPr lang="en-US" sz="1000" b="1" u="none" dirty="0" err="1">
              <a:solidFill>
                <a:srgbClr val="002060"/>
              </a:solidFill>
            </a:rPr>
            <a:t>Bahrami</a:t>
          </a:r>
          <a:endParaRPr lang="en-US" sz="1000" b="1" u="none" dirty="0">
            <a:solidFill>
              <a:srgbClr val="002060"/>
            </a:solidFill>
          </a:endParaRPr>
        </a:p>
      </dgm:t>
    </dgm:pt>
    <dgm:pt modelId="{DC92BBFF-A87A-4107-A3E9-16009B490B9D}" type="parTrans" cxnId="{96C47B5C-0C00-4628-B285-789DDFAE687F}">
      <dgm:prSet/>
      <dgm:spPr/>
      <dgm:t>
        <a:bodyPr/>
        <a:lstStyle/>
        <a:p>
          <a:endParaRPr lang="en-US"/>
        </a:p>
      </dgm:t>
    </dgm:pt>
    <dgm:pt modelId="{8521C4D9-2C01-4089-AAA1-F6BA45F2F101}" type="sibTrans" cxnId="{96C47B5C-0C00-4628-B285-789DDFAE687F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3" custScaleX="2000000" custScaleY="517568" custLinFactX="183715" custLinFactY="-400000" custLinFactNeighborX="200000" custLinFactNeighborY="-497324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19E84F42-04E1-49D4-BE7B-9677A3DFBAF4}" type="pres">
      <dgm:prSet presAssocID="{D3E5CEC8-30C3-4186-9215-1CCD119F252D}" presName="Name37" presStyleLbl="parChTrans1D2" presStyleIdx="0" presStyleCnt="2"/>
      <dgm:spPr/>
    </dgm:pt>
    <dgm:pt modelId="{3A4AD4BA-DF2A-4F75-9F3D-EFDA72121782}" type="pres">
      <dgm:prSet presAssocID="{EA229B03-18CA-4EED-9D18-2587A3D6853C}" presName="hierRoot2" presStyleCnt="0">
        <dgm:presLayoutVars>
          <dgm:hierBranch val="init"/>
        </dgm:presLayoutVars>
      </dgm:prSet>
      <dgm:spPr/>
    </dgm:pt>
    <dgm:pt modelId="{F26130EA-36A0-4C48-AEC4-E7829632AE8A}" type="pres">
      <dgm:prSet presAssocID="{EA229B03-18CA-4EED-9D18-2587A3D6853C}" presName="rootComposite" presStyleCnt="0"/>
      <dgm:spPr/>
    </dgm:pt>
    <dgm:pt modelId="{AD0C5282-F930-4CEC-A214-49B86B1C4E03}" type="pres">
      <dgm:prSet presAssocID="{EA229B03-18CA-4EED-9D18-2587A3D6853C}" presName="rootText" presStyleLbl="node2" presStyleIdx="0" presStyleCnt="2" custScaleX="405614" custScaleY="282938" custLinFactY="-100000" custLinFactNeighborX="7323" custLinFactNeighborY="-173078">
        <dgm:presLayoutVars>
          <dgm:chPref val="3"/>
        </dgm:presLayoutVars>
      </dgm:prSet>
      <dgm:spPr/>
    </dgm:pt>
    <dgm:pt modelId="{8EEB6462-3A8C-4C17-B8B5-2AD351D0D707}" type="pres">
      <dgm:prSet presAssocID="{EA229B03-18CA-4EED-9D18-2587A3D6853C}" presName="rootConnector" presStyleLbl="node2" presStyleIdx="0" presStyleCnt="2"/>
      <dgm:spPr/>
    </dgm:pt>
    <dgm:pt modelId="{22F5E83D-5937-4CEA-AC65-D7DA4BA6CB73}" type="pres">
      <dgm:prSet presAssocID="{EA229B03-18CA-4EED-9D18-2587A3D6853C}" presName="hierChild4" presStyleCnt="0"/>
      <dgm:spPr/>
    </dgm:pt>
    <dgm:pt modelId="{C3160232-97A3-4EA0-A910-25DA93FD35C5}" type="pres">
      <dgm:prSet presAssocID="{205C8F0B-0D8F-47E6-B7E1-1134C268738F}" presName="Name37" presStyleLbl="parChTrans1D3" presStyleIdx="0" presStyleCnt="6"/>
      <dgm:spPr/>
    </dgm:pt>
    <dgm:pt modelId="{BB7587C2-7A53-4236-8235-17BCE6B45CCA}" type="pres">
      <dgm:prSet presAssocID="{76EFFAEC-6640-4C6C-BB8B-6C6F10BD3588}" presName="hierRoot2" presStyleCnt="0">
        <dgm:presLayoutVars>
          <dgm:hierBranch val="init"/>
        </dgm:presLayoutVars>
      </dgm:prSet>
      <dgm:spPr/>
    </dgm:pt>
    <dgm:pt modelId="{A0B217C5-3AA2-4A55-8DFA-3722A062CF68}" type="pres">
      <dgm:prSet presAssocID="{76EFFAEC-6640-4C6C-BB8B-6C6F10BD3588}" presName="rootComposite" presStyleCnt="0"/>
      <dgm:spPr/>
    </dgm:pt>
    <dgm:pt modelId="{2875BFE4-7D77-47C7-B26A-EA228177A2DA}" type="pres">
      <dgm:prSet presAssocID="{76EFFAEC-6640-4C6C-BB8B-6C6F10BD3588}" presName="rootText" presStyleLbl="node3" presStyleIdx="0" presStyleCnt="6" custScaleX="336502" custScaleY="161794" custLinFactY="-4745" custLinFactNeighborX="29238" custLinFactNeighborY="-100000">
        <dgm:presLayoutVars>
          <dgm:chPref val="3"/>
        </dgm:presLayoutVars>
      </dgm:prSet>
      <dgm:spPr/>
    </dgm:pt>
    <dgm:pt modelId="{6C666152-6EDD-4426-A202-37BCF888B594}" type="pres">
      <dgm:prSet presAssocID="{76EFFAEC-6640-4C6C-BB8B-6C6F10BD3588}" presName="rootConnector" presStyleLbl="node3" presStyleIdx="0" presStyleCnt="6"/>
      <dgm:spPr/>
    </dgm:pt>
    <dgm:pt modelId="{7602D423-F134-4B5E-B303-5C7E06CF5745}" type="pres">
      <dgm:prSet presAssocID="{76EFFAEC-6640-4C6C-BB8B-6C6F10BD3588}" presName="hierChild4" presStyleCnt="0"/>
      <dgm:spPr/>
    </dgm:pt>
    <dgm:pt modelId="{B23BED0F-B22D-45EB-BDAE-F8ABEC9E7860}" type="pres">
      <dgm:prSet presAssocID="{76EFFAEC-6640-4C6C-BB8B-6C6F10BD3588}" presName="hierChild5" presStyleCnt="0"/>
      <dgm:spPr/>
    </dgm:pt>
    <dgm:pt modelId="{2272B703-11E9-48F3-AA38-1F945ADF039C}" type="pres">
      <dgm:prSet presAssocID="{07493911-CF2F-4FEA-901C-9AEB438999FC}" presName="Name37" presStyleLbl="parChTrans1D3" presStyleIdx="1" presStyleCnt="6"/>
      <dgm:spPr/>
    </dgm:pt>
    <dgm:pt modelId="{DAAEFAC6-A670-40C9-81A1-4A9C8949F5C6}" type="pres">
      <dgm:prSet presAssocID="{46CFA224-F110-4E48-B938-B0C5F5EC7407}" presName="hierRoot2" presStyleCnt="0">
        <dgm:presLayoutVars>
          <dgm:hierBranch val="init"/>
        </dgm:presLayoutVars>
      </dgm:prSet>
      <dgm:spPr/>
    </dgm:pt>
    <dgm:pt modelId="{5527C142-D61A-4F0D-9C23-8B424C268A6D}" type="pres">
      <dgm:prSet presAssocID="{46CFA224-F110-4E48-B938-B0C5F5EC7407}" presName="rootComposite" presStyleCnt="0"/>
      <dgm:spPr/>
    </dgm:pt>
    <dgm:pt modelId="{F2F4F957-4C33-471F-8F64-DD03AD604B2C}" type="pres">
      <dgm:prSet presAssocID="{46CFA224-F110-4E48-B938-B0C5F5EC7407}" presName="rootText" presStyleLbl="node3" presStyleIdx="1" presStyleCnt="6" custScaleX="329608" custScaleY="148673" custLinFactY="84732" custLinFactNeighborX="29238" custLinFactNeighborY="100000">
        <dgm:presLayoutVars>
          <dgm:chPref val="3"/>
        </dgm:presLayoutVars>
      </dgm:prSet>
      <dgm:spPr/>
    </dgm:pt>
    <dgm:pt modelId="{85E0C34C-5EE1-4333-AF07-1B78F1D5A46A}" type="pres">
      <dgm:prSet presAssocID="{46CFA224-F110-4E48-B938-B0C5F5EC7407}" presName="rootConnector" presStyleLbl="node3" presStyleIdx="1" presStyleCnt="6"/>
      <dgm:spPr/>
    </dgm:pt>
    <dgm:pt modelId="{9BA7F9D4-96E6-4FD4-AFCE-DAA510481517}" type="pres">
      <dgm:prSet presAssocID="{46CFA224-F110-4E48-B938-B0C5F5EC7407}" presName="hierChild4" presStyleCnt="0"/>
      <dgm:spPr/>
    </dgm:pt>
    <dgm:pt modelId="{C0ED1904-A4DA-4C27-AD70-B1514B6A2A68}" type="pres">
      <dgm:prSet presAssocID="{46CFA224-F110-4E48-B938-B0C5F5EC7407}" presName="hierChild5" presStyleCnt="0"/>
      <dgm:spPr/>
    </dgm:pt>
    <dgm:pt modelId="{50E8C94B-6CAC-4F94-9F7E-E3DFF603126D}" type="pres">
      <dgm:prSet presAssocID="{F090AC53-AFC8-4C8E-B9CE-E42DF6697014}" presName="Name37" presStyleLbl="parChTrans1D3" presStyleIdx="2" presStyleCnt="6"/>
      <dgm:spPr/>
    </dgm:pt>
    <dgm:pt modelId="{9797ABD1-4D6D-48A7-8AE8-1B6BCF8C5604}" type="pres">
      <dgm:prSet presAssocID="{0F8B15E4-F66A-41CC-BEA8-B8127D51B31C}" presName="hierRoot2" presStyleCnt="0">
        <dgm:presLayoutVars>
          <dgm:hierBranch val="init"/>
        </dgm:presLayoutVars>
      </dgm:prSet>
      <dgm:spPr/>
    </dgm:pt>
    <dgm:pt modelId="{D0A95233-3742-4E3D-B2C4-88234E8CA04C}" type="pres">
      <dgm:prSet presAssocID="{0F8B15E4-F66A-41CC-BEA8-B8127D51B31C}" presName="rootComposite" presStyleCnt="0"/>
      <dgm:spPr/>
    </dgm:pt>
    <dgm:pt modelId="{B882C7C5-B22C-47EA-8182-46624383896D}" type="pres">
      <dgm:prSet presAssocID="{0F8B15E4-F66A-41CC-BEA8-B8127D51B31C}" presName="rootText" presStyleLbl="node3" presStyleIdx="2" presStyleCnt="6" custScaleX="311647" custScaleY="137980" custLinFactY="-100000" custLinFactNeighborX="29238" custLinFactNeighborY="-152576">
        <dgm:presLayoutVars>
          <dgm:chPref val="3"/>
        </dgm:presLayoutVars>
      </dgm:prSet>
      <dgm:spPr/>
    </dgm:pt>
    <dgm:pt modelId="{5DE7E519-04DC-4F4A-836E-854BA8A16A6F}" type="pres">
      <dgm:prSet presAssocID="{0F8B15E4-F66A-41CC-BEA8-B8127D51B31C}" presName="rootConnector" presStyleLbl="node3" presStyleIdx="2" presStyleCnt="6"/>
      <dgm:spPr/>
    </dgm:pt>
    <dgm:pt modelId="{48500997-9A32-4D0E-A3FC-9DFBD032520C}" type="pres">
      <dgm:prSet presAssocID="{0F8B15E4-F66A-41CC-BEA8-B8127D51B31C}" presName="hierChild4" presStyleCnt="0"/>
      <dgm:spPr/>
    </dgm:pt>
    <dgm:pt modelId="{87803142-56B4-4F3E-9710-D9BA07D696E4}" type="pres">
      <dgm:prSet presAssocID="{0F8B15E4-F66A-41CC-BEA8-B8127D51B31C}" presName="hierChild5" presStyleCnt="0"/>
      <dgm:spPr/>
    </dgm:pt>
    <dgm:pt modelId="{ADDC972B-CAFD-44E3-ABC7-6AD074D7F972}" type="pres">
      <dgm:prSet presAssocID="{F47F7A3F-2CBC-41AA-A796-A038856EE14C}" presName="Name37" presStyleLbl="parChTrans1D3" presStyleIdx="3" presStyleCnt="6"/>
      <dgm:spPr/>
    </dgm:pt>
    <dgm:pt modelId="{7CA09F2D-3E88-4547-A5E8-462E38E584BD}" type="pres">
      <dgm:prSet presAssocID="{395DA63D-0CFC-41D6-A4A2-9E6504BFD202}" presName="hierRoot2" presStyleCnt="0">
        <dgm:presLayoutVars>
          <dgm:hierBranch val="init"/>
        </dgm:presLayoutVars>
      </dgm:prSet>
      <dgm:spPr/>
    </dgm:pt>
    <dgm:pt modelId="{61B2153A-297D-4097-99BF-73CDF9170389}" type="pres">
      <dgm:prSet presAssocID="{395DA63D-0CFC-41D6-A4A2-9E6504BFD202}" presName="rootComposite" presStyleCnt="0"/>
      <dgm:spPr/>
    </dgm:pt>
    <dgm:pt modelId="{BE0F55FC-6F1C-4DDD-B6C9-8D7539C795EB}" type="pres">
      <dgm:prSet presAssocID="{395DA63D-0CFC-41D6-A4A2-9E6504BFD202}" presName="rootText" presStyleLbl="node3" presStyleIdx="3" presStyleCnt="6" custScaleX="330267" custScaleY="149888" custLinFactNeighborX="29238" custLinFactNeighborY="84418">
        <dgm:presLayoutVars>
          <dgm:chPref val="3"/>
        </dgm:presLayoutVars>
      </dgm:prSet>
      <dgm:spPr/>
    </dgm:pt>
    <dgm:pt modelId="{1E2AE4D8-E841-46DB-B1BC-BE55DC15F2F3}" type="pres">
      <dgm:prSet presAssocID="{395DA63D-0CFC-41D6-A4A2-9E6504BFD202}" presName="rootConnector" presStyleLbl="node3" presStyleIdx="3" presStyleCnt="6"/>
      <dgm:spPr/>
    </dgm:pt>
    <dgm:pt modelId="{0DC1543D-7F90-4E89-97B7-DBA4F6166A98}" type="pres">
      <dgm:prSet presAssocID="{395DA63D-0CFC-41D6-A4A2-9E6504BFD202}" presName="hierChild4" presStyleCnt="0"/>
      <dgm:spPr/>
    </dgm:pt>
    <dgm:pt modelId="{0BA9DBF2-0E2B-43B5-9F32-ADE8193C13CD}" type="pres">
      <dgm:prSet presAssocID="{395DA63D-0CFC-41D6-A4A2-9E6504BFD202}" presName="hierChild5" presStyleCnt="0"/>
      <dgm:spPr/>
    </dgm:pt>
    <dgm:pt modelId="{D9683712-7964-4406-9D98-5C44057B61DB}" type="pres">
      <dgm:prSet presAssocID="{EA229B03-18CA-4EED-9D18-2587A3D6853C}" presName="hierChild5" presStyleCnt="0"/>
      <dgm:spPr/>
    </dgm:pt>
    <dgm:pt modelId="{ADB6856C-2402-447B-800B-C51A4FF41C0D}" type="pres">
      <dgm:prSet presAssocID="{2F179A94-08D4-4466-823A-35ED6E920F5F}" presName="Name37" presStyleLbl="parChTrans1D2" presStyleIdx="1" presStyleCnt="2"/>
      <dgm:spPr/>
    </dgm:pt>
    <dgm:pt modelId="{A7132F30-16D0-4F9C-8CDD-52A69C59F98F}" type="pres">
      <dgm:prSet presAssocID="{4D90A4F2-A305-4CD7-A763-417B50E3C81B}" presName="hierRoot2" presStyleCnt="0">
        <dgm:presLayoutVars>
          <dgm:hierBranch val="init"/>
        </dgm:presLayoutVars>
      </dgm:prSet>
      <dgm:spPr/>
    </dgm:pt>
    <dgm:pt modelId="{F7E27F62-7A09-4203-810B-2E46A2BEE08A}" type="pres">
      <dgm:prSet presAssocID="{4D90A4F2-A305-4CD7-A763-417B50E3C81B}" presName="rootComposite" presStyleCnt="0"/>
      <dgm:spPr/>
    </dgm:pt>
    <dgm:pt modelId="{38A4FF55-ACF7-46CD-BAA0-F50FEC1CA810}" type="pres">
      <dgm:prSet presAssocID="{4D90A4F2-A305-4CD7-A763-417B50E3C81B}" presName="rootText" presStyleLbl="node2" presStyleIdx="1" presStyleCnt="2" custScaleX="406464" custScaleY="293819" custLinFactX="72635" custLinFactY="-100000" custLinFactNeighborX="100000" custLinFactNeighborY="-183590">
        <dgm:presLayoutVars>
          <dgm:chPref val="3"/>
        </dgm:presLayoutVars>
      </dgm:prSet>
      <dgm:spPr/>
    </dgm:pt>
    <dgm:pt modelId="{6B3A95DA-F1E5-4821-A9EE-F3DF7A25E33B}" type="pres">
      <dgm:prSet presAssocID="{4D90A4F2-A305-4CD7-A763-417B50E3C81B}" presName="rootConnector" presStyleLbl="node2" presStyleIdx="1" presStyleCnt="2"/>
      <dgm:spPr/>
    </dgm:pt>
    <dgm:pt modelId="{01A56B61-4456-4E62-ABE2-9C0722BAD3CD}" type="pres">
      <dgm:prSet presAssocID="{4D90A4F2-A305-4CD7-A763-417B50E3C81B}" presName="hierChild4" presStyleCnt="0"/>
      <dgm:spPr/>
    </dgm:pt>
    <dgm:pt modelId="{6478AC3B-11DA-45EA-9D66-E732FCE0064D}" type="pres">
      <dgm:prSet presAssocID="{1C7B84DC-E895-42D1-8F6E-30CBD5C0AC0D}" presName="Name37" presStyleLbl="parChTrans1D3" presStyleIdx="4" presStyleCnt="6"/>
      <dgm:spPr/>
    </dgm:pt>
    <dgm:pt modelId="{4DD517EE-045C-4E10-BB03-5353C9330D06}" type="pres">
      <dgm:prSet presAssocID="{9576750B-2BE3-4DA6-A4B0-751C668B38B0}" presName="hierRoot2" presStyleCnt="0">
        <dgm:presLayoutVars>
          <dgm:hierBranch val="init"/>
        </dgm:presLayoutVars>
      </dgm:prSet>
      <dgm:spPr/>
    </dgm:pt>
    <dgm:pt modelId="{A7465527-BB85-4C72-8241-7BC6DA58D165}" type="pres">
      <dgm:prSet presAssocID="{9576750B-2BE3-4DA6-A4B0-751C668B38B0}" presName="rootComposite" presStyleCnt="0"/>
      <dgm:spPr/>
    </dgm:pt>
    <dgm:pt modelId="{1F688F65-CA0F-4271-B475-AB32F747F6F4}" type="pres">
      <dgm:prSet presAssocID="{9576750B-2BE3-4DA6-A4B0-751C668B38B0}" presName="rootText" presStyleLbl="node3" presStyleIdx="4" presStyleCnt="6" custScaleX="311572" custScaleY="169793" custLinFactX="84228" custLinFactY="87637" custLinFactNeighborX="100000" custLinFactNeighborY="100000">
        <dgm:presLayoutVars>
          <dgm:chPref val="3"/>
        </dgm:presLayoutVars>
      </dgm:prSet>
      <dgm:spPr/>
    </dgm:pt>
    <dgm:pt modelId="{AFB85223-2254-4DF0-878A-E24C5C973AC7}" type="pres">
      <dgm:prSet presAssocID="{9576750B-2BE3-4DA6-A4B0-751C668B38B0}" presName="rootConnector" presStyleLbl="node3" presStyleIdx="4" presStyleCnt="6"/>
      <dgm:spPr/>
    </dgm:pt>
    <dgm:pt modelId="{FBA8B36F-64B8-4835-9C95-106D37399D0C}" type="pres">
      <dgm:prSet presAssocID="{9576750B-2BE3-4DA6-A4B0-751C668B38B0}" presName="hierChild4" presStyleCnt="0"/>
      <dgm:spPr/>
    </dgm:pt>
    <dgm:pt modelId="{EFED8821-FFFA-4E72-9E54-551CCA753230}" type="pres">
      <dgm:prSet presAssocID="{9576750B-2BE3-4DA6-A4B0-751C668B38B0}" presName="hierChild5" presStyleCnt="0"/>
      <dgm:spPr/>
    </dgm:pt>
    <dgm:pt modelId="{45E2FA2C-CF9E-4206-9A7F-C85913EDBC48}" type="pres">
      <dgm:prSet presAssocID="{F039D77E-21B8-4613-98EF-C5283C7BB6C8}" presName="Name37" presStyleLbl="parChTrans1D3" presStyleIdx="5" presStyleCnt="6"/>
      <dgm:spPr/>
    </dgm:pt>
    <dgm:pt modelId="{20EA46F6-5020-4243-BDD2-5E07DE077791}" type="pres">
      <dgm:prSet presAssocID="{FEF5C52B-35C8-4660-8D5D-AB25F8BDF697}" presName="hierRoot2" presStyleCnt="0">
        <dgm:presLayoutVars>
          <dgm:hierBranch val="init"/>
        </dgm:presLayoutVars>
      </dgm:prSet>
      <dgm:spPr/>
    </dgm:pt>
    <dgm:pt modelId="{1E0A6D49-C833-4E87-B59E-4C5FD895892B}" type="pres">
      <dgm:prSet presAssocID="{FEF5C52B-35C8-4660-8D5D-AB25F8BDF697}" presName="rootComposite" presStyleCnt="0"/>
      <dgm:spPr/>
    </dgm:pt>
    <dgm:pt modelId="{C0C63E0A-ADDE-4B5B-BCB1-BA3F91C89B05}" type="pres">
      <dgm:prSet presAssocID="{FEF5C52B-35C8-4660-8D5D-AB25F8BDF697}" presName="rootText" presStyleLbl="node3" presStyleIdx="5" presStyleCnt="6" custScaleX="311572" custScaleY="193407" custLinFactX="69673" custLinFactY="-127419" custLinFactNeighborX="100000" custLinFactNeighborY="-200000">
        <dgm:presLayoutVars>
          <dgm:chPref val="3"/>
        </dgm:presLayoutVars>
      </dgm:prSet>
      <dgm:spPr/>
    </dgm:pt>
    <dgm:pt modelId="{36AA3D4D-202D-4BF2-811A-A30A6FEDE6AD}" type="pres">
      <dgm:prSet presAssocID="{FEF5C52B-35C8-4660-8D5D-AB25F8BDF697}" presName="rootConnector" presStyleLbl="node3" presStyleIdx="5" presStyleCnt="6"/>
      <dgm:spPr/>
    </dgm:pt>
    <dgm:pt modelId="{0F6CD528-C79A-4D09-B499-17030D80E436}" type="pres">
      <dgm:prSet presAssocID="{FEF5C52B-35C8-4660-8D5D-AB25F8BDF697}" presName="hierChild4" presStyleCnt="0"/>
      <dgm:spPr/>
    </dgm:pt>
    <dgm:pt modelId="{DA60CE67-83CD-4D6D-B051-56F7A1CC56D0}" type="pres">
      <dgm:prSet presAssocID="{FEF5C52B-35C8-4660-8D5D-AB25F8BDF697}" presName="hierChild5" presStyleCnt="0"/>
      <dgm:spPr/>
    </dgm:pt>
    <dgm:pt modelId="{8DC7876C-EBC4-41E0-A0B8-A6C0D600C675}" type="pres">
      <dgm:prSet presAssocID="{4D90A4F2-A305-4CD7-A763-417B50E3C81B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  <dgm:pt modelId="{ECC1FD93-16A9-4717-9804-46ADB9E94F15}" type="pres">
      <dgm:prSet presAssocID="{865EDE7D-7124-4040-A917-E593A642287F}" presName="hierRoot1" presStyleCnt="0">
        <dgm:presLayoutVars>
          <dgm:hierBranch val="init"/>
        </dgm:presLayoutVars>
      </dgm:prSet>
      <dgm:spPr/>
    </dgm:pt>
    <dgm:pt modelId="{DABD663A-9736-4CA6-8418-76FD4700FAC9}" type="pres">
      <dgm:prSet presAssocID="{865EDE7D-7124-4040-A917-E593A642287F}" presName="rootComposite1" presStyleCnt="0"/>
      <dgm:spPr/>
    </dgm:pt>
    <dgm:pt modelId="{299D7520-6FB0-44D2-B4FC-777AEDCB80C5}" type="pres">
      <dgm:prSet presAssocID="{865EDE7D-7124-4040-A917-E593A642287F}" presName="rootText1" presStyleLbl="node0" presStyleIdx="1" presStyleCnt="3" custScaleX="406464" custScaleY="293819" custLinFactX="-93399" custLinFactY="100000" custLinFactNeighborX="-100000" custLinFactNeighborY="188634">
        <dgm:presLayoutVars>
          <dgm:chPref val="3"/>
        </dgm:presLayoutVars>
      </dgm:prSet>
      <dgm:spPr/>
    </dgm:pt>
    <dgm:pt modelId="{DCFD5006-4734-49F0-B4EF-8DD361331F0A}" type="pres">
      <dgm:prSet presAssocID="{865EDE7D-7124-4040-A917-E593A642287F}" presName="rootConnector1" presStyleLbl="node1" presStyleIdx="0" presStyleCnt="0"/>
      <dgm:spPr/>
    </dgm:pt>
    <dgm:pt modelId="{CEA528EC-4338-4F78-9C90-BE00DC7D9FB1}" type="pres">
      <dgm:prSet presAssocID="{865EDE7D-7124-4040-A917-E593A642287F}" presName="hierChild2" presStyleCnt="0"/>
      <dgm:spPr/>
    </dgm:pt>
    <dgm:pt modelId="{916A6B8C-EFC0-4960-8E11-E0125F99002F}" type="pres">
      <dgm:prSet presAssocID="{865EDE7D-7124-4040-A917-E593A642287F}" presName="hierChild3" presStyleCnt="0"/>
      <dgm:spPr/>
    </dgm:pt>
    <dgm:pt modelId="{4DAF17FA-4D85-4FFF-ABA4-B984937FC2F6}" type="pres">
      <dgm:prSet presAssocID="{7793AB33-EB62-49C6-B4ED-4931785099DB}" presName="hierRoot1" presStyleCnt="0">
        <dgm:presLayoutVars>
          <dgm:hierBranch val="init"/>
        </dgm:presLayoutVars>
      </dgm:prSet>
      <dgm:spPr/>
    </dgm:pt>
    <dgm:pt modelId="{349323AD-F746-461F-A1A1-D89CA300858E}" type="pres">
      <dgm:prSet presAssocID="{7793AB33-EB62-49C6-B4ED-4931785099DB}" presName="rootComposite1" presStyleCnt="0"/>
      <dgm:spPr/>
    </dgm:pt>
    <dgm:pt modelId="{6E938FB3-0EF9-4010-B151-FD7E6932AB38}" type="pres">
      <dgm:prSet presAssocID="{7793AB33-EB62-49C6-B4ED-4931785099DB}" presName="rootText1" presStyleLbl="node0" presStyleIdx="2" presStyleCnt="3" custScaleX="311572" custScaleY="169793" custLinFactX="-200000" custLinFactY="349330" custLinFactNeighborX="-278239" custLinFactNeighborY="400000">
        <dgm:presLayoutVars>
          <dgm:chPref val="3"/>
        </dgm:presLayoutVars>
      </dgm:prSet>
      <dgm:spPr/>
    </dgm:pt>
    <dgm:pt modelId="{6BBC80AC-C39E-46D3-BC09-727CE10F6835}" type="pres">
      <dgm:prSet presAssocID="{7793AB33-EB62-49C6-B4ED-4931785099DB}" presName="rootConnector1" presStyleLbl="node1" presStyleIdx="0" presStyleCnt="0"/>
      <dgm:spPr/>
    </dgm:pt>
    <dgm:pt modelId="{F148348A-C8F6-4DAD-8FB4-E3F9B86D248C}" type="pres">
      <dgm:prSet presAssocID="{7793AB33-EB62-49C6-B4ED-4931785099DB}" presName="hierChild2" presStyleCnt="0"/>
      <dgm:spPr/>
    </dgm:pt>
    <dgm:pt modelId="{EA996C2E-91AA-476D-AA99-F6CD97DF6364}" type="pres">
      <dgm:prSet presAssocID="{7793AB33-EB62-49C6-B4ED-4931785099DB}" presName="hierChild3" presStyleCnt="0"/>
      <dgm:spPr/>
    </dgm:pt>
  </dgm:ptLst>
  <dgm:cxnLst>
    <dgm:cxn modelId="{377B0E08-4301-44F6-B385-C11DD3F23B16}" srcId="{23E55D7B-850D-42C3-9004-3F7F09514EF4}" destId="{4D90A4F2-A305-4CD7-A763-417B50E3C81B}" srcOrd="1" destOrd="0" parTransId="{2F179A94-08D4-4466-823A-35ED6E920F5F}" sibTransId="{FB27FA66-ADB7-4DE8-ABA6-C82DB7DB9A6B}"/>
    <dgm:cxn modelId="{7554A011-66D1-4C85-B814-A22BE80BD2DB}" type="presOf" srcId="{D3E5CEC8-30C3-4186-9215-1CCD119F252D}" destId="{19E84F42-04E1-49D4-BE7B-9677A3DFBAF4}" srcOrd="0" destOrd="0" presId="urn:microsoft.com/office/officeart/2005/8/layout/orgChart1"/>
    <dgm:cxn modelId="{901AFF16-CC19-4A50-B959-F7124852F5C7}" type="presOf" srcId="{395DA63D-0CFC-41D6-A4A2-9E6504BFD202}" destId="{1E2AE4D8-E841-46DB-B1BC-BE55DC15F2F3}" srcOrd="1" destOrd="0" presId="urn:microsoft.com/office/officeart/2005/8/layout/orgChart1"/>
    <dgm:cxn modelId="{18573C20-963D-4AD4-9D9D-C0FB9013230A}" srcId="{23E55D7B-850D-42C3-9004-3F7F09514EF4}" destId="{EA229B03-18CA-4EED-9D18-2587A3D6853C}" srcOrd="0" destOrd="0" parTransId="{D3E5CEC8-30C3-4186-9215-1CCD119F252D}" sibTransId="{9F8D99BA-F533-42F9-9C3D-D587142A1005}"/>
    <dgm:cxn modelId="{6F27382C-C15C-4472-9DD1-53D935C712E7}" type="presOf" srcId="{7793AB33-EB62-49C6-B4ED-4931785099DB}" destId="{6E938FB3-0EF9-4010-B151-FD7E6932AB38}" srcOrd="0" destOrd="0" presId="urn:microsoft.com/office/officeart/2005/8/layout/orgChart1"/>
    <dgm:cxn modelId="{312D7533-B2D9-4BAC-8740-069F418D0C41}" type="presOf" srcId="{0F8B15E4-F66A-41CC-BEA8-B8127D51B31C}" destId="{B882C7C5-B22C-47EA-8182-46624383896D}" srcOrd="0" destOrd="0" presId="urn:microsoft.com/office/officeart/2005/8/layout/orgChart1"/>
    <dgm:cxn modelId="{DC968535-2E2A-409B-A48E-E85094DC51E7}" type="presOf" srcId="{EA229B03-18CA-4EED-9D18-2587A3D6853C}" destId="{8EEB6462-3A8C-4C17-B8B5-2AD351D0D707}" srcOrd="1" destOrd="0" presId="urn:microsoft.com/office/officeart/2005/8/layout/orgChart1"/>
    <dgm:cxn modelId="{9D7A113A-5CB0-40CF-9537-4CB21F13AC89}" type="presOf" srcId="{F47F7A3F-2CBC-41AA-A796-A038856EE14C}" destId="{ADDC972B-CAFD-44E3-ABC7-6AD074D7F972}" srcOrd="0" destOrd="0" presId="urn:microsoft.com/office/officeart/2005/8/layout/orgChart1"/>
    <dgm:cxn modelId="{9A8FE43A-FA13-4205-A016-A69FA5E98E75}" srcId="{EA229B03-18CA-4EED-9D18-2587A3D6853C}" destId="{0F8B15E4-F66A-41CC-BEA8-B8127D51B31C}" srcOrd="2" destOrd="0" parTransId="{F090AC53-AFC8-4C8E-B9CE-E42DF6697014}" sibTransId="{38DAE2B5-D7C4-44BF-A83F-4C672E5646F4}"/>
    <dgm:cxn modelId="{B2EF543C-DC1A-402A-9170-CF49603D0FAF}" type="presOf" srcId="{EA229B03-18CA-4EED-9D18-2587A3D6853C}" destId="{AD0C5282-F930-4CEC-A214-49B86B1C4E03}" srcOrd="0" destOrd="0" presId="urn:microsoft.com/office/officeart/2005/8/layout/orgChart1"/>
    <dgm:cxn modelId="{CA07C13D-CE32-40D9-9DF3-478C3CE5A372}" srcId="{4D90A4F2-A305-4CD7-A763-417B50E3C81B}" destId="{FEF5C52B-35C8-4660-8D5D-AB25F8BDF697}" srcOrd="1" destOrd="0" parTransId="{F039D77E-21B8-4613-98EF-C5283C7BB6C8}" sibTransId="{C3D31ACF-1511-4775-9ADD-1D2E808E13C0}"/>
    <dgm:cxn modelId="{E1247140-7262-4F67-9EF3-995C919832EA}" type="presOf" srcId="{4D90A4F2-A305-4CD7-A763-417B50E3C81B}" destId="{6B3A95DA-F1E5-4821-A9EE-F3DF7A25E33B}" srcOrd="1" destOrd="0" presId="urn:microsoft.com/office/officeart/2005/8/layout/orgChart1"/>
    <dgm:cxn modelId="{96C47B5C-0C00-4628-B285-789DDFAE687F}" srcId="{54A6CB2B-5581-4799-A00F-495DA49C77DC}" destId="{7793AB33-EB62-49C6-B4ED-4931785099DB}" srcOrd="2" destOrd="0" parTransId="{DC92BBFF-A87A-4107-A3E9-16009B490B9D}" sibTransId="{8521C4D9-2C01-4089-AAA1-F6BA45F2F101}"/>
    <dgm:cxn modelId="{13F8DC5E-2292-4C1F-B60B-C62AD2BF10DE}" type="presOf" srcId="{46CFA224-F110-4E48-B938-B0C5F5EC7407}" destId="{F2F4F957-4C33-471F-8F64-DD03AD604B2C}" srcOrd="0" destOrd="0" presId="urn:microsoft.com/office/officeart/2005/8/layout/orgChart1"/>
    <dgm:cxn modelId="{552F7760-4643-4962-AB6D-836BB207B6B7}" type="presOf" srcId="{07493911-CF2F-4FEA-901C-9AEB438999FC}" destId="{2272B703-11E9-48F3-AA38-1F945ADF039C}" srcOrd="0" destOrd="0" presId="urn:microsoft.com/office/officeart/2005/8/layout/orgChart1"/>
    <dgm:cxn modelId="{D77CF443-0267-46CC-90A8-5ABDF623FCC6}" type="presOf" srcId="{76EFFAEC-6640-4C6C-BB8B-6C6F10BD3588}" destId="{2875BFE4-7D77-47C7-B26A-EA228177A2DA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F41BD844-120B-4E64-80FE-012641AAC04E}" srcId="{EA229B03-18CA-4EED-9D18-2587A3D6853C}" destId="{76EFFAEC-6640-4C6C-BB8B-6C6F10BD3588}" srcOrd="0" destOrd="0" parTransId="{205C8F0B-0D8F-47E6-B7E1-1134C268738F}" sibTransId="{9E580897-6F31-4AE6-B1BE-468346A40DE9}"/>
    <dgm:cxn modelId="{E5869A4A-7D0A-47B9-A285-AAEC995DA4D0}" srcId="{EA229B03-18CA-4EED-9D18-2587A3D6853C}" destId="{46CFA224-F110-4E48-B938-B0C5F5EC7407}" srcOrd="1" destOrd="0" parTransId="{07493911-CF2F-4FEA-901C-9AEB438999FC}" sibTransId="{D3C8E2C1-5A45-4852-A6E1-FC156FA56E1A}"/>
    <dgm:cxn modelId="{AD1DC66D-4284-48D8-9A0D-29C8BD5C59FB}" type="presOf" srcId="{0F8B15E4-F66A-41CC-BEA8-B8127D51B31C}" destId="{5DE7E519-04DC-4F4A-836E-854BA8A16A6F}" srcOrd="1" destOrd="0" presId="urn:microsoft.com/office/officeart/2005/8/layout/orgChart1"/>
    <dgm:cxn modelId="{3A3A9253-007C-4545-9EF2-9D8DE7FF9B49}" type="presOf" srcId="{FEF5C52B-35C8-4660-8D5D-AB25F8BDF697}" destId="{36AA3D4D-202D-4BF2-811A-A30A6FEDE6AD}" srcOrd="1" destOrd="0" presId="urn:microsoft.com/office/officeart/2005/8/layout/orgChart1"/>
    <dgm:cxn modelId="{4B9A3777-F018-451E-A4E1-561959BF290D}" type="presOf" srcId="{76EFFAEC-6640-4C6C-BB8B-6C6F10BD3588}" destId="{6C666152-6EDD-4426-A202-37BCF888B594}" srcOrd="1" destOrd="0" presId="urn:microsoft.com/office/officeart/2005/8/layout/orgChart1"/>
    <dgm:cxn modelId="{AB90177B-CCB7-4167-B5F7-32DBE31E985F}" type="presOf" srcId="{4D90A4F2-A305-4CD7-A763-417B50E3C81B}" destId="{38A4FF55-ACF7-46CD-BAA0-F50FEC1CA810}" srcOrd="0" destOrd="0" presId="urn:microsoft.com/office/officeart/2005/8/layout/orgChart1"/>
    <dgm:cxn modelId="{20EE8784-EDC2-457A-95AE-F66D1DC5109D}" type="presOf" srcId="{FEF5C52B-35C8-4660-8D5D-AB25F8BDF697}" destId="{C0C63E0A-ADDE-4B5B-BCB1-BA3F91C89B05}" srcOrd="0" destOrd="0" presId="urn:microsoft.com/office/officeart/2005/8/layout/orgChart1"/>
    <dgm:cxn modelId="{E69F4E85-9648-4F79-A680-02991A865573}" type="presOf" srcId="{F039D77E-21B8-4613-98EF-C5283C7BB6C8}" destId="{45E2FA2C-CF9E-4206-9A7F-C85913EDBC48}" srcOrd="0" destOrd="0" presId="urn:microsoft.com/office/officeart/2005/8/layout/orgChart1"/>
    <dgm:cxn modelId="{91F82287-B9B5-45E0-B040-FD0A10628F1A}" type="presOf" srcId="{7793AB33-EB62-49C6-B4ED-4931785099DB}" destId="{6BBC80AC-C39E-46D3-BC09-727CE10F6835}" srcOrd="1" destOrd="0" presId="urn:microsoft.com/office/officeart/2005/8/layout/orgChart1"/>
    <dgm:cxn modelId="{2E5ED98E-481E-4DD1-9C21-D88526F49B20}" srcId="{4D90A4F2-A305-4CD7-A763-417B50E3C81B}" destId="{9576750B-2BE3-4DA6-A4B0-751C668B38B0}" srcOrd="0" destOrd="0" parTransId="{1C7B84DC-E895-42D1-8F6E-30CBD5C0AC0D}" sibTransId="{9A419D63-678F-4A45-86E6-58DD13C4D66C}"/>
    <dgm:cxn modelId="{2C766D8F-7B81-418A-B9DD-E549142CF95B}" type="presOf" srcId="{205C8F0B-0D8F-47E6-B7E1-1134C268738F}" destId="{C3160232-97A3-4EA0-A910-25DA93FD35C5}" srcOrd="0" destOrd="0" presId="urn:microsoft.com/office/officeart/2005/8/layout/orgChart1"/>
    <dgm:cxn modelId="{1AD3E194-E608-4831-B54B-AF72D4769994}" type="presOf" srcId="{9576750B-2BE3-4DA6-A4B0-751C668B38B0}" destId="{AFB85223-2254-4DF0-878A-E24C5C973AC7}" srcOrd="1" destOrd="0" presId="urn:microsoft.com/office/officeart/2005/8/layout/orgChart1"/>
    <dgm:cxn modelId="{7DB1F895-5C36-4FFE-AA22-AA72461EF54F}" type="presOf" srcId="{54A6CB2B-5581-4799-A00F-495DA49C77DC}" destId="{ED707249-4C71-4EAC-B3F3-80463748F058}" srcOrd="0" destOrd="0" presId="urn:microsoft.com/office/officeart/2005/8/layout/orgChart1"/>
    <dgm:cxn modelId="{1FAF2CAB-439F-41C8-B2AE-332EDC6D7D21}" type="presOf" srcId="{395DA63D-0CFC-41D6-A4A2-9E6504BFD202}" destId="{BE0F55FC-6F1C-4DDD-B6C9-8D7539C795EB}" srcOrd="0" destOrd="0" presId="urn:microsoft.com/office/officeart/2005/8/layout/orgChart1"/>
    <dgm:cxn modelId="{9312FCAE-F2E0-4284-BE05-BBB3B32B4112}" type="presOf" srcId="{865EDE7D-7124-4040-A917-E593A642287F}" destId="{299D7520-6FB0-44D2-B4FC-777AEDCB80C5}" srcOrd="0" destOrd="0" presId="urn:microsoft.com/office/officeart/2005/8/layout/orgChart1"/>
    <dgm:cxn modelId="{218D78B0-4D07-4369-ACFE-566185C14006}" type="presOf" srcId="{9576750B-2BE3-4DA6-A4B0-751C668B38B0}" destId="{1F688F65-CA0F-4271-B475-AB32F747F6F4}" srcOrd="0" destOrd="0" presId="urn:microsoft.com/office/officeart/2005/8/layout/orgChart1"/>
    <dgm:cxn modelId="{D0CA19B6-83FB-4E7E-80E5-D03283D819D9}" type="presOf" srcId="{46CFA224-F110-4E48-B938-B0C5F5EC7407}" destId="{85E0C34C-5EE1-4333-AF07-1B78F1D5A46A}" srcOrd="1" destOrd="0" presId="urn:microsoft.com/office/officeart/2005/8/layout/orgChart1"/>
    <dgm:cxn modelId="{0B624BB6-7306-444D-95C6-45EC83C0C985}" type="presOf" srcId="{865EDE7D-7124-4040-A917-E593A642287F}" destId="{DCFD5006-4734-49F0-B4EF-8DD361331F0A}" srcOrd="1" destOrd="0" presId="urn:microsoft.com/office/officeart/2005/8/layout/orgChart1"/>
    <dgm:cxn modelId="{5C70F1CB-9410-4BBD-A5D6-6233152FDBB7}" type="presOf" srcId="{23E55D7B-850D-42C3-9004-3F7F09514EF4}" destId="{7DEAFCBF-0C27-4A00-9B70-7472B6CE6942}" srcOrd="1" destOrd="0" presId="urn:microsoft.com/office/officeart/2005/8/layout/orgChart1"/>
    <dgm:cxn modelId="{780D0FE4-7649-48DD-8573-59285AB7F65D}" type="presOf" srcId="{23E55D7B-850D-42C3-9004-3F7F09514EF4}" destId="{9D3A1995-9917-414F-9961-DA915954BB4B}" srcOrd="0" destOrd="0" presId="urn:microsoft.com/office/officeart/2005/8/layout/orgChart1"/>
    <dgm:cxn modelId="{229CF7F0-E3DF-4108-BE5E-7BAAF40A794B}" type="presOf" srcId="{2F179A94-08D4-4466-823A-35ED6E920F5F}" destId="{ADB6856C-2402-447B-800B-C51A4FF41C0D}" srcOrd="0" destOrd="0" presId="urn:microsoft.com/office/officeart/2005/8/layout/orgChart1"/>
    <dgm:cxn modelId="{9D4654F7-5B44-48DA-A2A2-7C9E126CE7AC}" srcId="{54A6CB2B-5581-4799-A00F-495DA49C77DC}" destId="{865EDE7D-7124-4040-A917-E593A642287F}" srcOrd="1" destOrd="0" parTransId="{99B42271-772A-4BEF-8E0F-2D271EA4AF1F}" sibTransId="{9B10C4C0-AE9E-4546-8C8C-90CDE21ED55C}"/>
    <dgm:cxn modelId="{CB916DF9-DAB9-4B5A-923A-E20581D13AF5}" type="presOf" srcId="{F090AC53-AFC8-4C8E-B9CE-E42DF6697014}" destId="{50E8C94B-6CAC-4F94-9F7E-E3DFF603126D}" srcOrd="0" destOrd="0" presId="urn:microsoft.com/office/officeart/2005/8/layout/orgChart1"/>
    <dgm:cxn modelId="{28C0DAFB-5438-4A9E-8177-0B2766D215F3}" type="presOf" srcId="{1C7B84DC-E895-42D1-8F6E-30CBD5C0AC0D}" destId="{6478AC3B-11DA-45EA-9D66-E732FCE0064D}" srcOrd="0" destOrd="0" presId="urn:microsoft.com/office/officeart/2005/8/layout/orgChart1"/>
    <dgm:cxn modelId="{1BB74AFE-E79B-47A2-8C5B-05AA220DB87C}" srcId="{EA229B03-18CA-4EED-9D18-2587A3D6853C}" destId="{395DA63D-0CFC-41D6-A4A2-9E6504BFD202}" srcOrd="3" destOrd="0" parTransId="{F47F7A3F-2CBC-41AA-A796-A038856EE14C}" sibTransId="{10CBB9CD-1698-49B4-A0D6-E877C100ECBD}"/>
    <dgm:cxn modelId="{3AD11DE5-9176-4ADC-934E-87F12CE6A65B}" type="presParOf" srcId="{ED707249-4C71-4EAC-B3F3-80463748F058}" destId="{4B4A8B85-613D-4155-9B94-70E057A4363F}" srcOrd="0" destOrd="0" presId="urn:microsoft.com/office/officeart/2005/8/layout/orgChart1"/>
    <dgm:cxn modelId="{4AE4C28B-C74F-4725-8C50-BD4007DD378C}" type="presParOf" srcId="{4B4A8B85-613D-4155-9B94-70E057A4363F}" destId="{D90B64DB-0EA0-4FFB-8DA4-B76A4FC3AA2D}" srcOrd="0" destOrd="0" presId="urn:microsoft.com/office/officeart/2005/8/layout/orgChart1"/>
    <dgm:cxn modelId="{C2BFC4A3-F2C5-492A-9825-943A0C7FC536}" type="presParOf" srcId="{D90B64DB-0EA0-4FFB-8DA4-B76A4FC3AA2D}" destId="{9D3A1995-9917-414F-9961-DA915954BB4B}" srcOrd="0" destOrd="0" presId="urn:microsoft.com/office/officeart/2005/8/layout/orgChart1"/>
    <dgm:cxn modelId="{1A49CEF1-3B2C-43E2-A24A-E68D04C2A0FD}" type="presParOf" srcId="{D90B64DB-0EA0-4FFB-8DA4-B76A4FC3AA2D}" destId="{7DEAFCBF-0C27-4A00-9B70-7472B6CE6942}" srcOrd="1" destOrd="0" presId="urn:microsoft.com/office/officeart/2005/8/layout/orgChart1"/>
    <dgm:cxn modelId="{20935C39-2190-473C-A72D-1FF9A5E42727}" type="presParOf" srcId="{4B4A8B85-613D-4155-9B94-70E057A4363F}" destId="{4C3072FD-354D-45FF-9B0A-B6B9F7EFCB7B}" srcOrd="1" destOrd="0" presId="urn:microsoft.com/office/officeart/2005/8/layout/orgChart1"/>
    <dgm:cxn modelId="{644BFA66-8F39-4D9E-B91D-B95027DF1A25}" type="presParOf" srcId="{4C3072FD-354D-45FF-9B0A-B6B9F7EFCB7B}" destId="{19E84F42-04E1-49D4-BE7B-9677A3DFBAF4}" srcOrd="0" destOrd="0" presId="urn:microsoft.com/office/officeart/2005/8/layout/orgChart1"/>
    <dgm:cxn modelId="{E8332FEE-1427-4C46-8200-94126D7345E2}" type="presParOf" srcId="{4C3072FD-354D-45FF-9B0A-B6B9F7EFCB7B}" destId="{3A4AD4BA-DF2A-4F75-9F3D-EFDA72121782}" srcOrd="1" destOrd="0" presId="urn:microsoft.com/office/officeart/2005/8/layout/orgChart1"/>
    <dgm:cxn modelId="{E9EF3204-D0BF-474A-812C-E9C30571AE15}" type="presParOf" srcId="{3A4AD4BA-DF2A-4F75-9F3D-EFDA72121782}" destId="{F26130EA-36A0-4C48-AEC4-E7829632AE8A}" srcOrd="0" destOrd="0" presId="urn:microsoft.com/office/officeart/2005/8/layout/orgChart1"/>
    <dgm:cxn modelId="{8169C0E0-5FF5-4AD4-9D17-0EAE2BA417DF}" type="presParOf" srcId="{F26130EA-36A0-4C48-AEC4-E7829632AE8A}" destId="{AD0C5282-F930-4CEC-A214-49B86B1C4E03}" srcOrd="0" destOrd="0" presId="urn:microsoft.com/office/officeart/2005/8/layout/orgChart1"/>
    <dgm:cxn modelId="{0F3EA105-90ED-4C27-BAFE-7289B2C09E57}" type="presParOf" srcId="{F26130EA-36A0-4C48-AEC4-E7829632AE8A}" destId="{8EEB6462-3A8C-4C17-B8B5-2AD351D0D707}" srcOrd="1" destOrd="0" presId="urn:microsoft.com/office/officeart/2005/8/layout/orgChart1"/>
    <dgm:cxn modelId="{07BF9CBE-0B32-43E5-8AA9-713D4DC4FF07}" type="presParOf" srcId="{3A4AD4BA-DF2A-4F75-9F3D-EFDA72121782}" destId="{22F5E83D-5937-4CEA-AC65-D7DA4BA6CB73}" srcOrd="1" destOrd="0" presId="urn:microsoft.com/office/officeart/2005/8/layout/orgChart1"/>
    <dgm:cxn modelId="{AA3A32C5-1EDC-49DD-B89C-BCE0D23883F1}" type="presParOf" srcId="{22F5E83D-5937-4CEA-AC65-D7DA4BA6CB73}" destId="{C3160232-97A3-4EA0-A910-25DA93FD35C5}" srcOrd="0" destOrd="0" presId="urn:microsoft.com/office/officeart/2005/8/layout/orgChart1"/>
    <dgm:cxn modelId="{5868E4B4-702E-4AE2-BA01-EA8189BBF327}" type="presParOf" srcId="{22F5E83D-5937-4CEA-AC65-D7DA4BA6CB73}" destId="{BB7587C2-7A53-4236-8235-17BCE6B45CCA}" srcOrd="1" destOrd="0" presId="urn:microsoft.com/office/officeart/2005/8/layout/orgChart1"/>
    <dgm:cxn modelId="{D4907E5E-69BD-48D0-8234-268283C3C354}" type="presParOf" srcId="{BB7587C2-7A53-4236-8235-17BCE6B45CCA}" destId="{A0B217C5-3AA2-4A55-8DFA-3722A062CF68}" srcOrd="0" destOrd="0" presId="urn:microsoft.com/office/officeart/2005/8/layout/orgChart1"/>
    <dgm:cxn modelId="{59385D32-B777-4497-908E-3E7EB3370F12}" type="presParOf" srcId="{A0B217C5-3AA2-4A55-8DFA-3722A062CF68}" destId="{2875BFE4-7D77-47C7-B26A-EA228177A2DA}" srcOrd="0" destOrd="0" presId="urn:microsoft.com/office/officeart/2005/8/layout/orgChart1"/>
    <dgm:cxn modelId="{52179486-1305-40D2-A6FA-870EA3CF6DA7}" type="presParOf" srcId="{A0B217C5-3AA2-4A55-8DFA-3722A062CF68}" destId="{6C666152-6EDD-4426-A202-37BCF888B594}" srcOrd="1" destOrd="0" presId="urn:microsoft.com/office/officeart/2005/8/layout/orgChart1"/>
    <dgm:cxn modelId="{CE0FDCDF-B1B5-4D79-87AB-DA9E25D9E9A7}" type="presParOf" srcId="{BB7587C2-7A53-4236-8235-17BCE6B45CCA}" destId="{7602D423-F134-4B5E-B303-5C7E06CF5745}" srcOrd="1" destOrd="0" presId="urn:microsoft.com/office/officeart/2005/8/layout/orgChart1"/>
    <dgm:cxn modelId="{62DC801D-828F-46FB-8A88-5FA4320D42A9}" type="presParOf" srcId="{BB7587C2-7A53-4236-8235-17BCE6B45CCA}" destId="{B23BED0F-B22D-45EB-BDAE-F8ABEC9E7860}" srcOrd="2" destOrd="0" presId="urn:microsoft.com/office/officeart/2005/8/layout/orgChart1"/>
    <dgm:cxn modelId="{02FA3FDE-69DC-4DA0-9D3D-F6F599FB31CF}" type="presParOf" srcId="{22F5E83D-5937-4CEA-AC65-D7DA4BA6CB73}" destId="{2272B703-11E9-48F3-AA38-1F945ADF039C}" srcOrd="2" destOrd="0" presId="urn:microsoft.com/office/officeart/2005/8/layout/orgChart1"/>
    <dgm:cxn modelId="{AC0504C6-E1D9-4846-B151-09558D3F0918}" type="presParOf" srcId="{22F5E83D-5937-4CEA-AC65-D7DA4BA6CB73}" destId="{DAAEFAC6-A670-40C9-81A1-4A9C8949F5C6}" srcOrd="3" destOrd="0" presId="urn:microsoft.com/office/officeart/2005/8/layout/orgChart1"/>
    <dgm:cxn modelId="{4AFBB9AD-F3D1-43C9-AA2D-23EB890ADE68}" type="presParOf" srcId="{DAAEFAC6-A670-40C9-81A1-4A9C8949F5C6}" destId="{5527C142-D61A-4F0D-9C23-8B424C268A6D}" srcOrd="0" destOrd="0" presId="urn:microsoft.com/office/officeart/2005/8/layout/orgChart1"/>
    <dgm:cxn modelId="{53DDC179-13F7-4804-B885-776119FBEE69}" type="presParOf" srcId="{5527C142-D61A-4F0D-9C23-8B424C268A6D}" destId="{F2F4F957-4C33-471F-8F64-DD03AD604B2C}" srcOrd="0" destOrd="0" presId="urn:microsoft.com/office/officeart/2005/8/layout/orgChart1"/>
    <dgm:cxn modelId="{D285E2E5-53FC-4EFE-A4CC-964B0C157138}" type="presParOf" srcId="{5527C142-D61A-4F0D-9C23-8B424C268A6D}" destId="{85E0C34C-5EE1-4333-AF07-1B78F1D5A46A}" srcOrd="1" destOrd="0" presId="urn:microsoft.com/office/officeart/2005/8/layout/orgChart1"/>
    <dgm:cxn modelId="{E433BCEB-8EBF-47A5-BDFF-A5DB333C37D9}" type="presParOf" srcId="{DAAEFAC6-A670-40C9-81A1-4A9C8949F5C6}" destId="{9BA7F9D4-96E6-4FD4-AFCE-DAA510481517}" srcOrd="1" destOrd="0" presId="urn:microsoft.com/office/officeart/2005/8/layout/orgChart1"/>
    <dgm:cxn modelId="{555BFB70-D9E7-4D35-965C-AAE984A61144}" type="presParOf" srcId="{DAAEFAC6-A670-40C9-81A1-4A9C8949F5C6}" destId="{C0ED1904-A4DA-4C27-AD70-B1514B6A2A68}" srcOrd="2" destOrd="0" presId="urn:microsoft.com/office/officeart/2005/8/layout/orgChart1"/>
    <dgm:cxn modelId="{F3C57928-D1F1-435E-B024-53A406566918}" type="presParOf" srcId="{22F5E83D-5937-4CEA-AC65-D7DA4BA6CB73}" destId="{50E8C94B-6CAC-4F94-9F7E-E3DFF603126D}" srcOrd="4" destOrd="0" presId="urn:microsoft.com/office/officeart/2005/8/layout/orgChart1"/>
    <dgm:cxn modelId="{E39997C3-E018-45A2-8E15-66566A51EE29}" type="presParOf" srcId="{22F5E83D-5937-4CEA-AC65-D7DA4BA6CB73}" destId="{9797ABD1-4D6D-48A7-8AE8-1B6BCF8C5604}" srcOrd="5" destOrd="0" presId="urn:microsoft.com/office/officeart/2005/8/layout/orgChart1"/>
    <dgm:cxn modelId="{25A7FF4E-5617-44A2-A532-D89009413DB2}" type="presParOf" srcId="{9797ABD1-4D6D-48A7-8AE8-1B6BCF8C5604}" destId="{D0A95233-3742-4E3D-B2C4-88234E8CA04C}" srcOrd="0" destOrd="0" presId="urn:microsoft.com/office/officeart/2005/8/layout/orgChart1"/>
    <dgm:cxn modelId="{834CE337-E09C-4699-A960-27D96A68C88E}" type="presParOf" srcId="{D0A95233-3742-4E3D-B2C4-88234E8CA04C}" destId="{B882C7C5-B22C-47EA-8182-46624383896D}" srcOrd="0" destOrd="0" presId="urn:microsoft.com/office/officeart/2005/8/layout/orgChart1"/>
    <dgm:cxn modelId="{98EFFE30-93B2-4D5B-96F3-D8B1877CE74C}" type="presParOf" srcId="{D0A95233-3742-4E3D-B2C4-88234E8CA04C}" destId="{5DE7E519-04DC-4F4A-836E-854BA8A16A6F}" srcOrd="1" destOrd="0" presId="urn:microsoft.com/office/officeart/2005/8/layout/orgChart1"/>
    <dgm:cxn modelId="{861A5DF6-EDDD-467F-999C-947CC5E69970}" type="presParOf" srcId="{9797ABD1-4D6D-48A7-8AE8-1B6BCF8C5604}" destId="{48500997-9A32-4D0E-A3FC-9DFBD032520C}" srcOrd="1" destOrd="0" presId="urn:microsoft.com/office/officeart/2005/8/layout/orgChart1"/>
    <dgm:cxn modelId="{1ABEBD9F-1DED-4F60-AE72-F61B48EA9996}" type="presParOf" srcId="{9797ABD1-4D6D-48A7-8AE8-1B6BCF8C5604}" destId="{87803142-56B4-4F3E-9710-D9BA07D696E4}" srcOrd="2" destOrd="0" presId="urn:microsoft.com/office/officeart/2005/8/layout/orgChart1"/>
    <dgm:cxn modelId="{316BDB79-7689-4360-BD96-7916F0322954}" type="presParOf" srcId="{22F5E83D-5937-4CEA-AC65-D7DA4BA6CB73}" destId="{ADDC972B-CAFD-44E3-ABC7-6AD074D7F972}" srcOrd="6" destOrd="0" presId="urn:microsoft.com/office/officeart/2005/8/layout/orgChart1"/>
    <dgm:cxn modelId="{0C0190A0-4349-4DD5-ABAB-ACCCE692D68D}" type="presParOf" srcId="{22F5E83D-5937-4CEA-AC65-D7DA4BA6CB73}" destId="{7CA09F2D-3E88-4547-A5E8-462E38E584BD}" srcOrd="7" destOrd="0" presId="urn:microsoft.com/office/officeart/2005/8/layout/orgChart1"/>
    <dgm:cxn modelId="{5EABDD7B-FC66-4741-8254-77CE028FF4A9}" type="presParOf" srcId="{7CA09F2D-3E88-4547-A5E8-462E38E584BD}" destId="{61B2153A-297D-4097-99BF-73CDF9170389}" srcOrd="0" destOrd="0" presId="urn:microsoft.com/office/officeart/2005/8/layout/orgChart1"/>
    <dgm:cxn modelId="{DAD1AB20-1F10-4693-9FE6-F4FC3D78ECCA}" type="presParOf" srcId="{61B2153A-297D-4097-99BF-73CDF9170389}" destId="{BE0F55FC-6F1C-4DDD-B6C9-8D7539C795EB}" srcOrd="0" destOrd="0" presId="urn:microsoft.com/office/officeart/2005/8/layout/orgChart1"/>
    <dgm:cxn modelId="{A45CDFDE-7457-445E-84B4-8686134E9FBA}" type="presParOf" srcId="{61B2153A-297D-4097-99BF-73CDF9170389}" destId="{1E2AE4D8-E841-46DB-B1BC-BE55DC15F2F3}" srcOrd="1" destOrd="0" presId="urn:microsoft.com/office/officeart/2005/8/layout/orgChart1"/>
    <dgm:cxn modelId="{9857E240-D819-4E86-885E-F263BE2D6C04}" type="presParOf" srcId="{7CA09F2D-3E88-4547-A5E8-462E38E584BD}" destId="{0DC1543D-7F90-4E89-97B7-DBA4F6166A98}" srcOrd="1" destOrd="0" presId="urn:microsoft.com/office/officeart/2005/8/layout/orgChart1"/>
    <dgm:cxn modelId="{F3FA81FC-2755-49CE-85ED-F15903B0B313}" type="presParOf" srcId="{7CA09F2D-3E88-4547-A5E8-462E38E584BD}" destId="{0BA9DBF2-0E2B-43B5-9F32-ADE8193C13CD}" srcOrd="2" destOrd="0" presId="urn:microsoft.com/office/officeart/2005/8/layout/orgChart1"/>
    <dgm:cxn modelId="{12359611-29F7-4A0B-B325-4B2BEEB94638}" type="presParOf" srcId="{3A4AD4BA-DF2A-4F75-9F3D-EFDA72121782}" destId="{D9683712-7964-4406-9D98-5C44057B61DB}" srcOrd="2" destOrd="0" presId="urn:microsoft.com/office/officeart/2005/8/layout/orgChart1"/>
    <dgm:cxn modelId="{3277EADA-BE82-43E7-BB5E-E00CDB6937EF}" type="presParOf" srcId="{4C3072FD-354D-45FF-9B0A-B6B9F7EFCB7B}" destId="{ADB6856C-2402-447B-800B-C51A4FF41C0D}" srcOrd="2" destOrd="0" presId="urn:microsoft.com/office/officeart/2005/8/layout/orgChart1"/>
    <dgm:cxn modelId="{34C0D45E-28B5-43E1-B9A0-AB9AD0F6F0DD}" type="presParOf" srcId="{4C3072FD-354D-45FF-9B0A-B6B9F7EFCB7B}" destId="{A7132F30-16D0-4F9C-8CDD-52A69C59F98F}" srcOrd="3" destOrd="0" presId="urn:microsoft.com/office/officeart/2005/8/layout/orgChart1"/>
    <dgm:cxn modelId="{7B88A238-4F76-411B-97EF-00F7EF285E98}" type="presParOf" srcId="{A7132F30-16D0-4F9C-8CDD-52A69C59F98F}" destId="{F7E27F62-7A09-4203-810B-2E46A2BEE08A}" srcOrd="0" destOrd="0" presId="urn:microsoft.com/office/officeart/2005/8/layout/orgChart1"/>
    <dgm:cxn modelId="{B7608333-0E46-4A1D-A025-DB73E542891F}" type="presParOf" srcId="{F7E27F62-7A09-4203-810B-2E46A2BEE08A}" destId="{38A4FF55-ACF7-46CD-BAA0-F50FEC1CA810}" srcOrd="0" destOrd="0" presId="urn:microsoft.com/office/officeart/2005/8/layout/orgChart1"/>
    <dgm:cxn modelId="{D410D4F1-1ECF-42F2-90B4-A74A8999122A}" type="presParOf" srcId="{F7E27F62-7A09-4203-810B-2E46A2BEE08A}" destId="{6B3A95DA-F1E5-4821-A9EE-F3DF7A25E33B}" srcOrd="1" destOrd="0" presId="urn:microsoft.com/office/officeart/2005/8/layout/orgChart1"/>
    <dgm:cxn modelId="{FD87FFC3-8F60-451B-A081-F6ABA6600EB5}" type="presParOf" srcId="{A7132F30-16D0-4F9C-8CDD-52A69C59F98F}" destId="{01A56B61-4456-4E62-ABE2-9C0722BAD3CD}" srcOrd="1" destOrd="0" presId="urn:microsoft.com/office/officeart/2005/8/layout/orgChart1"/>
    <dgm:cxn modelId="{BDD07B7D-F98B-41CD-B4F9-AD635D9F55D4}" type="presParOf" srcId="{01A56B61-4456-4E62-ABE2-9C0722BAD3CD}" destId="{6478AC3B-11DA-45EA-9D66-E732FCE0064D}" srcOrd="0" destOrd="0" presId="urn:microsoft.com/office/officeart/2005/8/layout/orgChart1"/>
    <dgm:cxn modelId="{B498D0B0-3673-4BFF-8A86-B08F52AF4386}" type="presParOf" srcId="{01A56B61-4456-4E62-ABE2-9C0722BAD3CD}" destId="{4DD517EE-045C-4E10-BB03-5353C9330D06}" srcOrd="1" destOrd="0" presId="urn:microsoft.com/office/officeart/2005/8/layout/orgChart1"/>
    <dgm:cxn modelId="{A52BD57B-E6A4-4AD1-A3F4-5A16AD5F610C}" type="presParOf" srcId="{4DD517EE-045C-4E10-BB03-5353C9330D06}" destId="{A7465527-BB85-4C72-8241-7BC6DA58D165}" srcOrd="0" destOrd="0" presId="urn:microsoft.com/office/officeart/2005/8/layout/orgChart1"/>
    <dgm:cxn modelId="{B378B164-40CB-4DCB-9F58-B075EFE5AF96}" type="presParOf" srcId="{A7465527-BB85-4C72-8241-7BC6DA58D165}" destId="{1F688F65-CA0F-4271-B475-AB32F747F6F4}" srcOrd="0" destOrd="0" presId="urn:microsoft.com/office/officeart/2005/8/layout/orgChart1"/>
    <dgm:cxn modelId="{43FC97D0-EE06-424E-BF38-B8CBE5BB78A8}" type="presParOf" srcId="{A7465527-BB85-4C72-8241-7BC6DA58D165}" destId="{AFB85223-2254-4DF0-878A-E24C5C973AC7}" srcOrd="1" destOrd="0" presId="urn:microsoft.com/office/officeart/2005/8/layout/orgChart1"/>
    <dgm:cxn modelId="{8CFE31DC-2523-4A31-B65F-801846D77944}" type="presParOf" srcId="{4DD517EE-045C-4E10-BB03-5353C9330D06}" destId="{FBA8B36F-64B8-4835-9C95-106D37399D0C}" srcOrd="1" destOrd="0" presId="urn:microsoft.com/office/officeart/2005/8/layout/orgChart1"/>
    <dgm:cxn modelId="{6AE06BBF-9F93-4397-BEE7-641001660BA4}" type="presParOf" srcId="{4DD517EE-045C-4E10-BB03-5353C9330D06}" destId="{EFED8821-FFFA-4E72-9E54-551CCA753230}" srcOrd="2" destOrd="0" presId="urn:microsoft.com/office/officeart/2005/8/layout/orgChart1"/>
    <dgm:cxn modelId="{AF83FC7B-B87D-40E4-A85E-73A95C2D6457}" type="presParOf" srcId="{01A56B61-4456-4E62-ABE2-9C0722BAD3CD}" destId="{45E2FA2C-CF9E-4206-9A7F-C85913EDBC48}" srcOrd="2" destOrd="0" presId="urn:microsoft.com/office/officeart/2005/8/layout/orgChart1"/>
    <dgm:cxn modelId="{39EA1A69-485F-4BE9-B361-0467F425CDAA}" type="presParOf" srcId="{01A56B61-4456-4E62-ABE2-9C0722BAD3CD}" destId="{20EA46F6-5020-4243-BDD2-5E07DE077791}" srcOrd="3" destOrd="0" presId="urn:microsoft.com/office/officeart/2005/8/layout/orgChart1"/>
    <dgm:cxn modelId="{4D30C16E-7038-4C0E-A199-00EBAB843720}" type="presParOf" srcId="{20EA46F6-5020-4243-BDD2-5E07DE077791}" destId="{1E0A6D49-C833-4E87-B59E-4C5FD895892B}" srcOrd="0" destOrd="0" presId="urn:microsoft.com/office/officeart/2005/8/layout/orgChart1"/>
    <dgm:cxn modelId="{1CA57B57-1E83-4D98-9E6F-1AA687AE528A}" type="presParOf" srcId="{1E0A6D49-C833-4E87-B59E-4C5FD895892B}" destId="{C0C63E0A-ADDE-4B5B-BCB1-BA3F91C89B05}" srcOrd="0" destOrd="0" presId="urn:microsoft.com/office/officeart/2005/8/layout/orgChart1"/>
    <dgm:cxn modelId="{7285F1E7-112A-4688-A5EA-81BF62ACB026}" type="presParOf" srcId="{1E0A6D49-C833-4E87-B59E-4C5FD895892B}" destId="{36AA3D4D-202D-4BF2-811A-A30A6FEDE6AD}" srcOrd="1" destOrd="0" presId="urn:microsoft.com/office/officeart/2005/8/layout/orgChart1"/>
    <dgm:cxn modelId="{516878D1-CA6C-43AE-AF7C-8821F5270902}" type="presParOf" srcId="{20EA46F6-5020-4243-BDD2-5E07DE077791}" destId="{0F6CD528-C79A-4D09-B499-17030D80E436}" srcOrd="1" destOrd="0" presId="urn:microsoft.com/office/officeart/2005/8/layout/orgChart1"/>
    <dgm:cxn modelId="{50CF4A6D-48A2-4594-91A8-892D49E81721}" type="presParOf" srcId="{20EA46F6-5020-4243-BDD2-5E07DE077791}" destId="{DA60CE67-83CD-4D6D-B051-56F7A1CC56D0}" srcOrd="2" destOrd="0" presId="urn:microsoft.com/office/officeart/2005/8/layout/orgChart1"/>
    <dgm:cxn modelId="{14064B70-C5A0-4F00-8873-7036B71D0F3F}" type="presParOf" srcId="{A7132F30-16D0-4F9C-8CDD-52A69C59F98F}" destId="{8DC7876C-EBC4-41E0-A0B8-A6C0D600C675}" srcOrd="2" destOrd="0" presId="urn:microsoft.com/office/officeart/2005/8/layout/orgChart1"/>
    <dgm:cxn modelId="{D207998F-14A7-47F3-B55B-E0F2DDAC0053}" type="presParOf" srcId="{4B4A8B85-613D-4155-9B94-70E057A4363F}" destId="{93A0747B-BFE1-452B-A55A-75316F6B720D}" srcOrd="2" destOrd="0" presId="urn:microsoft.com/office/officeart/2005/8/layout/orgChart1"/>
    <dgm:cxn modelId="{C4C672D6-ED7D-4BC5-A24C-1F88714639C0}" type="presParOf" srcId="{ED707249-4C71-4EAC-B3F3-80463748F058}" destId="{ECC1FD93-16A9-4717-9804-46ADB9E94F15}" srcOrd="1" destOrd="0" presId="urn:microsoft.com/office/officeart/2005/8/layout/orgChart1"/>
    <dgm:cxn modelId="{E664A232-BCC4-4DB0-B40B-BDD4AEF9B53E}" type="presParOf" srcId="{ECC1FD93-16A9-4717-9804-46ADB9E94F15}" destId="{DABD663A-9736-4CA6-8418-76FD4700FAC9}" srcOrd="0" destOrd="0" presId="urn:microsoft.com/office/officeart/2005/8/layout/orgChart1"/>
    <dgm:cxn modelId="{B308C3DB-5A92-4442-AFCA-97144952DF81}" type="presParOf" srcId="{DABD663A-9736-4CA6-8418-76FD4700FAC9}" destId="{299D7520-6FB0-44D2-B4FC-777AEDCB80C5}" srcOrd="0" destOrd="0" presId="urn:microsoft.com/office/officeart/2005/8/layout/orgChart1"/>
    <dgm:cxn modelId="{E8966760-3ED1-40E3-AA6D-8630CD124DB4}" type="presParOf" srcId="{DABD663A-9736-4CA6-8418-76FD4700FAC9}" destId="{DCFD5006-4734-49F0-B4EF-8DD361331F0A}" srcOrd="1" destOrd="0" presId="urn:microsoft.com/office/officeart/2005/8/layout/orgChart1"/>
    <dgm:cxn modelId="{37BA24CD-6D1F-408D-82F1-059BC52B5B68}" type="presParOf" srcId="{ECC1FD93-16A9-4717-9804-46ADB9E94F15}" destId="{CEA528EC-4338-4F78-9C90-BE00DC7D9FB1}" srcOrd="1" destOrd="0" presId="urn:microsoft.com/office/officeart/2005/8/layout/orgChart1"/>
    <dgm:cxn modelId="{37A7CE92-89A0-4665-9D0B-4AF13363BF6B}" type="presParOf" srcId="{ECC1FD93-16A9-4717-9804-46ADB9E94F15}" destId="{916A6B8C-EFC0-4960-8E11-E0125F99002F}" srcOrd="2" destOrd="0" presId="urn:microsoft.com/office/officeart/2005/8/layout/orgChart1"/>
    <dgm:cxn modelId="{37E677B9-0E30-4765-9255-48E920382816}" type="presParOf" srcId="{ED707249-4C71-4EAC-B3F3-80463748F058}" destId="{4DAF17FA-4D85-4FFF-ABA4-B984937FC2F6}" srcOrd="2" destOrd="0" presId="urn:microsoft.com/office/officeart/2005/8/layout/orgChart1"/>
    <dgm:cxn modelId="{B4843EE9-355D-4B41-A175-705381295D00}" type="presParOf" srcId="{4DAF17FA-4D85-4FFF-ABA4-B984937FC2F6}" destId="{349323AD-F746-461F-A1A1-D89CA300858E}" srcOrd="0" destOrd="0" presId="urn:microsoft.com/office/officeart/2005/8/layout/orgChart1"/>
    <dgm:cxn modelId="{F98F565D-B301-4063-8676-C1410A0D135B}" type="presParOf" srcId="{349323AD-F746-461F-A1A1-D89CA300858E}" destId="{6E938FB3-0EF9-4010-B151-FD7E6932AB38}" srcOrd="0" destOrd="0" presId="urn:microsoft.com/office/officeart/2005/8/layout/orgChart1"/>
    <dgm:cxn modelId="{0C392C6A-7755-4A57-B666-7424DB1C3F9F}" type="presParOf" srcId="{349323AD-F746-461F-A1A1-D89CA300858E}" destId="{6BBC80AC-C39E-46D3-BC09-727CE10F6835}" srcOrd="1" destOrd="0" presId="urn:microsoft.com/office/officeart/2005/8/layout/orgChart1"/>
    <dgm:cxn modelId="{E6AD8B15-E80C-4119-95DA-B9F2C6BD4679}" type="presParOf" srcId="{4DAF17FA-4D85-4FFF-ABA4-B984937FC2F6}" destId="{F148348A-C8F6-4DAD-8FB4-E3F9B86D248C}" srcOrd="1" destOrd="0" presId="urn:microsoft.com/office/officeart/2005/8/layout/orgChart1"/>
    <dgm:cxn modelId="{F4BFEBA5-FF01-4866-AC2E-405F32665C21}" type="presParOf" srcId="{4DAF17FA-4D85-4FFF-ABA4-B984937FC2F6}" destId="{EA996C2E-91AA-476D-AA99-F6CD97DF63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tx2"/>
              </a:solidFill>
            </a:rPr>
            <a:t>Director of Knowledge Management &amp; Business Processes</a:t>
          </a:r>
        </a:p>
        <a:p>
          <a:r>
            <a:rPr lang="en-US" sz="1400" b="1" u="none" dirty="0">
              <a:solidFill>
                <a:schemeClr val="tx2"/>
              </a:solidFill>
            </a:rPr>
            <a:t>Ramya Kailas </a:t>
          </a:r>
          <a:endParaRPr lang="en-US" sz="1400" b="1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6F84B31-EE44-4844-8025-F2872749FF77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Chapter Data </a:t>
          </a:r>
          <a:r>
            <a:rPr lang="en-US" sz="1000" b="1" dirty="0" err="1">
              <a:solidFill>
                <a:schemeClr val="tx2"/>
              </a:solidFill>
            </a:rPr>
            <a:t>Mgmt</a:t>
          </a:r>
          <a:r>
            <a:rPr lang="en-US" sz="1000" b="1" dirty="0">
              <a:solidFill>
                <a:schemeClr val="tx2"/>
              </a:solidFill>
            </a:rPr>
            <a:t> Program Chair</a:t>
          </a:r>
        </a:p>
        <a:p>
          <a:r>
            <a:rPr lang="en-US" sz="1000" b="1" u="none" dirty="0" err="1">
              <a:solidFill>
                <a:srgbClr val="002060"/>
              </a:solidFill>
            </a:rPr>
            <a:t>Adaobi</a:t>
          </a:r>
          <a:r>
            <a:rPr lang="en-US" sz="1000" b="1" u="none" dirty="0">
              <a:solidFill>
                <a:srgbClr val="002060"/>
              </a:solidFill>
            </a:rPr>
            <a:t> </a:t>
          </a:r>
          <a:r>
            <a:rPr lang="en-US" sz="1000" b="1" u="none" dirty="0" err="1">
              <a:solidFill>
                <a:srgbClr val="002060"/>
              </a:solidFill>
            </a:rPr>
            <a:t>Okoli</a:t>
          </a:r>
          <a:endParaRPr lang="en-US" sz="1000" b="1" u="none" dirty="0">
            <a:solidFill>
              <a:srgbClr val="002060"/>
            </a:solidFill>
          </a:endParaRPr>
        </a:p>
      </dgm:t>
    </dgm:pt>
    <dgm:pt modelId="{E7F30500-0CA6-4587-8F57-A094B9778634}" type="parTrans" cxnId="{5920E7FF-7584-44CD-906B-59EE28E47959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FE911CEB-6D03-473B-9039-9386C486F3A2}" type="sibTrans" cxnId="{5920E7FF-7584-44CD-906B-59EE28E47959}">
      <dgm:prSet/>
      <dgm:spPr/>
      <dgm:t>
        <a:bodyPr/>
        <a:lstStyle/>
        <a:p>
          <a:endParaRPr lang="en-US"/>
        </a:p>
      </dgm:t>
    </dgm:pt>
    <dgm:pt modelId="{38DCA361-F914-4A77-A855-D0490428731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Chapter Data Management Analyst</a:t>
          </a:r>
        </a:p>
        <a:p>
          <a:r>
            <a:rPr lang="en-US" sz="1000" b="1" u="none" dirty="0" err="1">
              <a:solidFill>
                <a:srgbClr val="1F497D"/>
              </a:solidFill>
            </a:rPr>
            <a:t>Jlenia</a:t>
          </a:r>
          <a:r>
            <a:rPr lang="en-US" sz="1000" b="1" u="none" dirty="0">
              <a:solidFill>
                <a:srgbClr val="1F497D"/>
              </a:solidFill>
            </a:rPr>
            <a:t> </a:t>
          </a:r>
          <a:r>
            <a:rPr lang="en-US" sz="1000" b="1" u="none" dirty="0" err="1">
              <a:solidFill>
                <a:srgbClr val="1F497D"/>
              </a:solidFill>
            </a:rPr>
            <a:t>Deriu</a:t>
          </a:r>
          <a:endParaRPr lang="en-US" sz="1000" b="1" u="none" dirty="0">
            <a:solidFill>
              <a:srgbClr val="1F497D"/>
            </a:solidFill>
          </a:endParaRPr>
        </a:p>
      </dgm:t>
    </dgm:pt>
    <dgm:pt modelId="{DD4EFFF5-5A8C-4F05-ADC8-AC2C2F5031CC}" type="parTrans" cxnId="{0D4C1237-5B90-4680-8BB5-7D28112502F1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1E028DE-E526-4202-B823-76A0DEE3113E}" type="sibTrans" cxnId="{0D4C1237-5B90-4680-8BB5-7D28112502F1}">
      <dgm:prSet/>
      <dgm:spPr/>
      <dgm:t>
        <a:bodyPr/>
        <a:lstStyle/>
        <a:p>
          <a:endParaRPr lang="en-US"/>
        </a:p>
      </dgm:t>
    </dgm:pt>
    <dgm:pt modelId="{44475B40-46F2-48EA-8F72-682E20A1677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Business Analysis &amp; Management Chair</a:t>
          </a:r>
        </a:p>
        <a:p>
          <a:r>
            <a:rPr lang="en-US" sz="1000" b="1" dirty="0">
              <a:solidFill>
                <a:schemeClr val="tx2"/>
              </a:solidFill>
            </a:rPr>
            <a:t>Cho </a:t>
          </a:r>
          <a:r>
            <a:rPr lang="en-US" sz="1000" b="1" dirty="0" err="1">
              <a:solidFill>
                <a:schemeClr val="tx2"/>
              </a:solidFill>
            </a:rPr>
            <a:t>Yim</a:t>
          </a:r>
          <a:endParaRPr lang="en-US" sz="1000" b="1" dirty="0">
            <a:solidFill>
              <a:srgbClr val="FF0000"/>
            </a:solidFill>
          </a:endParaRPr>
        </a:p>
      </dgm:t>
    </dgm:pt>
    <dgm:pt modelId="{73001CC9-0EC5-4A8E-BAB0-B10096C43908}" type="parTrans" cxnId="{EE8B741B-34AF-43CC-9665-2F1D845F7D91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AE99215A-F737-4EB9-8296-849FE33FF8D5}" type="sibTrans" cxnId="{EE8B741B-34AF-43CC-9665-2F1D845F7D91}">
      <dgm:prSet/>
      <dgm:spPr/>
      <dgm:t>
        <a:bodyPr/>
        <a:lstStyle/>
        <a:p>
          <a:endParaRPr lang="en-US"/>
        </a:p>
      </dgm:t>
    </dgm:pt>
    <dgm:pt modelId="{1A77375B-6BA4-4978-A6E9-0109F62E1AA6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Business Process Analyst</a:t>
          </a:r>
        </a:p>
        <a:p>
          <a:r>
            <a:rPr lang="en-US" sz="1000" b="1" dirty="0">
              <a:solidFill>
                <a:schemeClr val="tx2"/>
              </a:solidFill>
            </a:rPr>
            <a:t>(BPA)</a:t>
          </a:r>
        </a:p>
        <a:p>
          <a:r>
            <a:rPr lang="en-US" sz="1000" b="1" u="none" dirty="0">
              <a:solidFill>
                <a:schemeClr val="tx2"/>
              </a:solidFill>
            </a:rPr>
            <a:t>Anthony Kellogg</a:t>
          </a:r>
        </a:p>
      </dgm:t>
    </dgm:pt>
    <dgm:pt modelId="{ADDD965F-962F-4D07-8DB7-29ADF8CE48B1}" type="parTrans" cxnId="{BA692B1D-5E7B-4CC0-8426-DA4A139A4EF4}">
      <dgm:prSet/>
      <dgm:spPr/>
      <dgm:t>
        <a:bodyPr/>
        <a:lstStyle/>
        <a:p>
          <a:endParaRPr lang="en-US"/>
        </a:p>
      </dgm:t>
    </dgm:pt>
    <dgm:pt modelId="{61B270AC-8554-4F23-8C5F-E55AC223D8B9}" type="sibTrans" cxnId="{BA692B1D-5E7B-4CC0-8426-DA4A139A4EF4}">
      <dgm:prSet/>
      <dgm:spPr/>
      <dgm:t>
        <a:bodyPr/>
        <a:lstStyle/>
        <a:p>
          <a:endParaRPr lang="en-US"/>
        </a:p>
      </dgm:t>
    </dgm:pt>
    <dgm:pt modelId="{09D2D2AA-E021-4D8C-BADF-08166A3D6B6A}">
      <dgm:prSet custT="1"/>
      <dgm:spPr>
        <a:solidFill>
          <a:srgbClr val="FAC090"/>
        </a:solidFill>
      </dgm:spPr>
      <dgm:t>
        <a:bodyPr/>
        <a:lstStyle/>
        <a:p>
          <a:pPr algn="l"/>
          <a:r>
            <a:rPr lang="en-US" sz="1000" b="1" dirty="0">
              <a:solidFill>
                <a:schemeClr val="tx2"/>
              </a:solidFill>
            </a:rPr>
            <a:t>Business Process Analyst</a:t>
          </a:r>
        </a:p>
        <a:p>
          <a:pPr algn="ctr"/>
          <a:r>
            <a:rPr lang="en-US" sz="1050" b="1" dirty="0">
              <a:solidFill>
                <a:schemeClr val="tx2"/>
              </a:solidFill>
            </a:rPr>
            <a:t>(BPA)</a:t>
          </a:r>
        </a:p>
        <a:p>
          <a:pPr algn="ctr"/>
          <a:r>
            <a:rPr lang="en-US" sz="1000" b="1" u="none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rPr>
            <a:t>Gina </a:t>
          </a:r>
          <a:r>
            <a:rPr lang="en-US" sz="1000" b="1" u="none" dirty="0" err="1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rPr>
            <a:t>Bonnett</a:t>
          </a:r>
          <a:endParaRPr lang="en-US" sz="1000" u="none" dirty="0">
            <a:solidFill>
              <a:srgbClr val="1F497D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2FC72A-1318-4F78-84FD-2DC18A38C7A8}" type="parTrans" cxnId="{65CA11F4-A68C-488A-BA15-E737E06AA635}">
      <dgm:prSet/>
      <dgm:spPr/>
      <dgm:t>
        <a:bodyPr/>
        <a:lstStyle/>
        <a:p>
          <a:endParaRPr lang="en-US"/>
        </a:p>
      </dgm:t>
    </dgm:pt>
    <dgm:pt modelId="{29879370-BECD-4C09-8A0F-2C49ACD72B3D}" type="sibTrans" cxnId="{65CA11F4-A68C-488A-BA15-E737E06AA635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384876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23A70820-022E-4BCB-880D-1B0497D8920E}" type="pres">
      <dgm:prSet presAssocID="{73001CC9-0EC5-4A8E-BAB0-B10096C43908}" presName="Name37" presStyleLbl="parChTrans1D2" presStyleIdx="0" presStyleCnt="2"/>
      <dgm:spPr/>
    </dgm:pt>
    <dgm:pt modelId="{E9075117-9692-43F6-83CB-E9A18EE6B362}" type="pres">
      <dgm:prSet presAssocID="{44475B40-46F2-48EA-8F72-682E20A16770}" presName="hierRoot2" presStyleCnt="0">
        <dgm:presLayoutVars>
          <dgm:hierBranch val="init"/>
        </dgm:presLayoutVars>
      </dgm:prSet>
      <dgm:spPr/>
    </dgm:pt>
    <dgm:pt modelId="{D4D474B0-2FCB-4F9E-9B64-A03B568AC6AE}" type="pres">
      <dgm:prSet presAssocID="{44475B40-46F2-48EA-8F72-682E20A16770}" presName="rootComposite" presStyleCnt="0"/>
      <dgm:spPr/>
    </dgm:pt>
    <dgm:pt modelId="{4CA40488-CBDE-4F58-952D-55CB02A6E0E9}" type="pres">
      <dgm:prSet presAssocID="{44475B40-46F2-48EA-8F72-682E20A16770}" presName="rootText" presStyleLbl="node2" presStyleIdx="0" presStyleCnt="2" custScaleX="260652" custScaleY="270584" custLinFactX="-100000" custLinFactNeighborX="-115547" custLinFactNeighborY="10144">
        <dgm:presLayoutVars>
          <dgm:chPref val="3"/>
        </dgm:presLayoutVars>
      </dgm:prSet>
      <dgm:spPr/>
    </dgm:pt>
    <dgm:pt modelId="{5202583E-EBA4-4489-B238-60982ABB534D}" type="pres">
      <dgm:prSet presAssocID="{44475B40-46F2-48EA-8F72-682E20A16770}" presName="rootConnector" presStyleLbl="node2" presStyleIdx="0" presStyleCnt="2"/>
      <dgm:spPr/>
    </dgm:pt>
    <dgm:pt modelId="{26A12B07-AC95-4BCF-A8CA-74903D67A37B}" type="pres">
      <dgm:prSet presAssocID="{44475B40-46F2-48EA-8F72-682E20A16770}" presName="hierChild4" presStyleCnt="0"/>
      <dgm:spPr/>
    </dgm:pt>
    <dgm:pt modelId="{720038FB-B71D-4AA4-B6A1-0E1FCD77A840}" type="pres">
      <dgm:prSet presAssocID="{ADDD965F-962F-4D07-8DB7-29ADF8CE48B1}" presName="Name37" presStyleLbl="parChTrans1D3" presStyleIdx="0" presStyleCnt="3"/>
      <dgm:spPr/>
    </dgm:pt>
    <dgm:pt modelId="{DF4817EE-0B34-47EB-81A7-091C9FC6196E}" type="pres">
      <dgm:prSet presAssocID="{1A77375B-6BA4-4978-A6E9-0109F62E1AA6}" presName="hierRoot2" presStyleCnt="0">
        <dgm:presLayoutVars>
          <dgm:hierBranch val="init"/>
        </dgm:presLayoutVars>
      </dgm:prSet>
      <dgm:spPr/>
    </dgm:pt>
    <dgm:pt modelId="{FCAF60DC-4DDB-4C0D-8E6E-B75A65189449}" type="pres">
      <dgm:prSet presAssocID="{1A77375B-6BA4-4978-A6E9-0109F62E1AA6}" presName="rootComposite" presStyleCnt="0"/>
      <dgm:spPr/>
    </dgm:pt>
    <dgm:pt modelId="{A282E1AE-01EE-4BCA-A394-B7A3545C3BEC}" type="pres">
      <dgm:prSet presAssocID="{1A77375B-6BA4-4978-A6E9-0109F62E1AA6}" presName="rootText" presStyleLbl="node3" presStyleIdx="0" presStyleCnt="3" custScaleX="259375" custScaleY="197594" custLinFactX="-100000" custLinFactNeighborX="-125731">
        <dgm:presLayoutVars>
          <dgm:chPref val="3"/>
        </dgm:presLayoutVars>
      </dgm:prSet>
      <dgm:spPr/>
    </dgm:pt>
    <dgm:pt modelId="{3068743A-3F80-4DF4-BB95-E269F1408F8C}" type="pres">
      <dgm:prSet presAssocID="{1A77375B-6BA4-4978-A6E9-0109F62E1AA6}" presName="rootConnector" presStyleLbl="node3" presStyleIdx="0" presStyleCnt="3"/>
      <dgm:spPr/>
    </dgm:pt>
    <dgm:pt modelId="{707D4842-A3D5-4AC6-8EB7-3481DF152F12}" type="pres">
      <dgm:prSet presAssocID="{1A77375B-6BA4-4978-A6E9-0109F62E1AA6}" presName="hierChild4" presStyleCnt="0"/>
      <dgm:spPr/>
    </dgm:pt>
    <dgm:pt modelId="{DF28D7B6-B41B-4168-BD83-536268149CF0}" type="pres">
      <dgm:prSet presAssocID="{1A77375B-6BA4-4978-A6E9-0109F62E1AA6}" presName="hierChild5" presStyleCnt="0"/>
      <dgm:spPr/>
    </dgm:pt>
    <dgm:pt modelId="{DF22957F-9788-4311-B910-866C788B0C7F}" type="pres">
      <dgm:prSet presAssocID="{762FC72A-1318-4F78-84FD-2DC18A38C7A8}" presName="Name37" presStyleLbl="parChTrans1D3" presStyleIdx="1" presStyleCnt="3"/>
      <dgm:spPr/>
    </dgm:pt>
    <dgm:pt modelId="{32864FDD-6DD7-4856-ADF9-C292D273CE05}" type="pres">
      <dgm:prSet presAssocID="{09D2D2AA-E021-4D8C-BADF-08166A3D6B6A}" presName="hierRoot2" presStyleCnt="0">
        <dgm:presLayoutVars>
          <dgm:hierBranch val="init"/>
        </dgm:presLayoutVars>
      </dgm:prSet>
      <dgm:spPr/>
    </dgm:pt>
    <dgm:pt modelId="{57FB66E9-C6AE-4894-A337-E2CDCAB85EC5}" type="pres">
      <dgm:prSet presAssocID="{09D2D2AA-E021-4D8C-BADF-08166A3D6B6A}" presName="rootComposite" presStyleCnt="0"/>
      <dgm:spPr/>
    </dgm:pt>
    <dgm:pt modelId="{9AF46D3B-1769-4E16-B8D0-10FC435BAAC9}" type="pres">
      <dgm:prSet presAssocID="{09D2D2AA-E021-4D8C-BADF-08166A3D6B6A}" presName="rootText" presStyleLbl="node3" presStyleIdx="1" presStyleCnt="3" custScaleX="260055" custScaleY="258634" custLinFactX="-100000" custLinFactNeighborX="-124367">
        <dgm:presLayoutVars>
          <dgm:chPref val="3"/>
        </dgm:presLayoutVars>
      </dgm:prSet>
      <dgm:spPr/>
    </dgm:pt>
    <dgm:pt modelId="{E52AD093-4D6D-4D2E-B8A6-0EFE9276292B}" type="pres">
      <dgm:prSet presAssocID="{09D2D2AA-E021-4D8C-BADF-08166A3D6B6A}" presName="rootConnector" presStyleLbl="node3" presStyleIdx="1" presStyleCnt="3"/>
      <dgm:spPr/>
    </dgm:pt>
    <dgm:pt modelId="{730F9EB8-29FA-4F76-BA56-2695726B4DEB}" type="pres">
      <dgm:prSet presAssocID="{09D2D2AA-E021-4D8C-BADF-08166A3D6B6A}" presName="hierChild4" presStyleCnt="0"/>
      <dgm:spPr/>
    </dgm:pt>
    <dgm:pt modelId="{48E41F96-C0B2-4966-AC40-A307016038D5}" type="pres">
      <dgm:prSet presAssocID="{09D2D2AA-E021-4D8C-BADF-08166A3D6B6A}" presName="hierChild5" presStyleCnt="0"/>
      <dgm:spPr/>
    </dgm:pt>
    <dgm:pt modelId="{DCDD7BBB-9CE7-4C00-9698-80ECCEBD1583}" type="pres">
      <dgm:prSet presAssocID="{44475B40-46F2-48EA-8F72-682E20A16770}" presName="hierChild5" presStyleCnt="0"/>
      <dgm:spPr/>
    </dgm:pt>
    <dgm:pt modelId="{0D49D039-CB17-4556-9F20-E990536BA0E8}" type="pres">
      <dgm:prSet presAssocID="{E7F30500-0CA6-4587-8F57-A094B9778634}" presName="Name37" presStyleLbl="parChTrans1D2" presStyleIdx="1" presStyleCnt="2"/>
      <dgm:spPr/>
    </dgm:pt>
    <dgm:pt modelId="{E63530DD-7E9E-404C-A1D4-AFB8DBFA0A44}" type="pres">
      <dgm:prSet presAssocID="{36F84B31-EE44-4844-8025-F2872749FF77}" presName="hierRoot2" presStyleCnt="0">
        <dgm:presLayoutVars>
          <dgm:hierBranch val="init"/>
        </dgm:presLayoutVars>
      </dgm:prSet>
      <dgm:spPr/>
    </dgm:pt>
    <dgm:pt modelId="{82C4CEEA-427B-45B8-95B3-06A4B19078C9}" type="pres">
      <dgm:prSet presAssocID="{36F84B31-EE44-4844-8025-F2872749FF77}" presName="rootComposite" presStyleCnt="0"/>
      <dgm:spPr/>
    </dgm:pt>
    <dgm:pt modelId="{34C4035A-835A-4A2C-843F-30D6B5ED8E5C}" type="pres">
      <dgm:prSet presAssocID="{36F84B31-EE44-4844-8025-F2872749FF77}" presName="rootText" presStyleLbl="node2" presStyleIdx="1" presStyleCnt="2" custScaleX="291265" custScaleY="295978" custLinFactNeighborX="86572" custLinFactNeighborY="13940">
        <dgm:presLayoutVars>
          <dgm:chPref val="3"/>
        </dgm:presLayoutVars>
      </dgm:prSet>
      <dgm:spPr/>
    </dgm:pt>
    <dgm:pt modelId="{5EBCDBE4-F4CC-4C3A-A807-FA986542ACC6}" type="pres">
      <dgm:prSet presAssocID="{36F84B31-EE44-4844-8025-F2872749FF77}" presName="rootConnector" presStyleLbl="node2" presStyleIdx="1" presStyleCnt="2"/>
      <dgm:spPr/>
    </dgm:pt>
    <dgm:pt modelId="{D645AF53-007F-4B82-94BC-6FE8BEDE5FF9}" type="pres">
      <dgm:prSet presAssocID="{36F84B31-EE44-4844-8025-F2872749FF77}" presName="hierChild4" presStyleCnt="0"/>
      <dgm:spPr/>
    </dgm:pt>
    <dgm:pt modelId="{9059B347-A885-45E4-ADBC-6A1FB5AD48D2}" type="pres">
      <dgm:prSet presAssocID="{DD4EFFF5-5A8C-4F05-ADC8-AC2C2F5031CC}" presName="Name37" presStyleLbl="parChTrans1D3" presStyleIdx="2" presStyleCnt="3"/>
      <dgm:spPr/>
    </dgm:pt>
    <dgm:pt modelId="{3AF39FBC-03C1-4B99-ABE3-F7563AA93663}" type="pres">
      <dgm:prSet presAssocID="{38DCA361-F914-4A77-A855-D0490428731C}" presName="hierRoot2" presStyleCnt="0">
        <dgm:presLayoutVars>
          <dgm:hierBranch val="init"/>
        </dgm:presLayoutVars>
      </dgm:prSet>
      <dgm:spPr/>
    </dgm:pt>
    <dgm:pt modelId="{9D1F12CE-DDC0-4D24-9CE0-94427A67C674}" type="pres">
      <dgm:prSet presAssocID="{38DCA361-F914-4A77-A855-D0490428731C}" presName="rootComposite" presStyleCnt="0"/>
      <dgm:spPr/>
    </dgm:pt>
    <dgm:pt modelId="{90451972-3E46-4DF8-8563-65936C082373}" type="pres">
      <dgm:prSet presAssocID="{38DCA361-F914-4A77-A855-D0490428731C}" presName="rootText" presStyleLbl="node3" presStyleIdx="2" presStyleCnt="3" custScaleX="225823" custScaleY="286232" custLinFactNeighborX="67355" custLinFactNeighborY="-9830">
        <dgm:presLayoutVars>
          <dgm:chPref val="3"/>
        </dgm:presLayoutVars>
      </dgm:prSet>
      <dgm:spPr/>
    </dgm:pt>
    <dgm:pt modelId="{6A3DDFCF-A35C-4EC7-9977-11BCB39134D0}" type="pres">
      <dgm:prSet presAssocID="{38DCA361-F914-4A77-A855-D0490428731C}" presName="rootConnector" presStyleLbl="node3" presStyleIdx="2" presStyleCnt="3"/>
      <dgm:spPr/>
    </dgm:pt>
    <dgm:pt modelId="{89D97B5A-3983-44FF-8459-0701E9F1DC3E}" type="pres">
      <dgm:prSet presAssocID="{38DCA361-F914-4A77-A855-D0490428731C}" presName="hierChild4" presStyleCnt="0"/>
      <dgm:spPr/>
    </dgm:pt>
    <dgm:pt modelId="{699588AA-32AA-4224-AB88-00046B68D03F}" type="pres">
      <dgm:prSet presAssocID="{38DCA361-F914-4A77-A855-D0490428731C}" presName="hierChild5" presStyleCnt="0"/>
      <dgm:spPr/>
    </dgm:pt>
    <dgm:pt modelId="{91EE3EB5-4324-44B6-8CA3-D19DEC9C9912}" type="pres">
      <dgm:prSet presAssocID="{36F84B31-EE44-4844-8025-F2872749FF77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227C160C-0E2E-4832-8FD0-6261A0877656}" type="presOf" srcId="{36F84B31-EE44-4844-8025-F2872749FF77}" destId="{34C4035A-835A-4A2C-843F-30D6B5ED8E5C}" srcOrd="0" destOrd="0" presId="urn:microsoft.com/office/officeart/2005/8/layout/orgChart1"/>
    <dgm:cxn modelId="{27770F16-C43D-46C0-985D-625F14CDDC9A}" type="presOf" srcId="{ADDD965F-962F-4D07-8DB7-29ADF8CE48B1}" destId="{720038FB-B71D-4AA4-B6A1-0E1FCD77A840}" srcOrd="0" destOrd="0" presId="urn:microsoft.com/office/officeart/2005/8/layout/orgChart1"/>
    <dgm:cxn modelId="{EE8B741B-34AF-43CC-9665-2F1D845F7D91}" srcId="{23E55D7B-850D-42C3-9004-3F7F09514EF4}" destId="{44475B40-46F2-48EA-8F72-682E20A16770}" srcOrd="0" destOrd="0" parTransId="{73001CC9-0EC5-4A8E-BAB0-B10096C43908}" sibTransId="{AE99215A-F737-4EB9-8296-849FE33FF8D5}"/>
    <dgm:cxn modelId="{BA692B1D-5E7B-4CC0-8426-DA4A139A4EF4}" srcId="{44475B40-46F2-48EA-8F72-682E20A16770}" destId="{1A77375B-6BA4-4978-A6E9-0109F62E1AA6}" srcOrd="0" destOrd="0" parTransId="{ADDD965F-962F-4D07-8DB7-29ADF8CE48B1}" sibTransId="{61B270AC-8554-4F23-8C5F-E55AC223D8B9}"/>
    <dgm:cxn modelId="{0D4C1237-5B90-4680-8BB5-7D28112502F1}" srcId="{36F84B31-EE44-4844-8025-F2872749FF77}" destId="{38DCA361-F914-4A77-A855-D0490428731C}" srcOrd="0" destOrd="0" parTransId="{DD4EFFF5-5A8C-4F05-ADC8-AC2C2F5031CC}" sibTransId="{71E028DE-E526-4202-B823-76A0DEE3113E}"/>
    <dgm:cxn modelId="{1DF3245F-95EA-45F4-A67A-7669BCD8F7A6}" type="presOf" srcId="{54A6CB2B-5581-4799-A00F-495DA49C77DC}" destId="{ED707249-4C71-4EAC-B3F3-80463748F058}" srcOrd="0" destOrd="0" presId="urn:microsoft.com/office/officeart/2005/8/layout/orgChart1"/>
    <dgm:cxn modelId="{3E2FF541-42F7-4F7B-8C3F-EC01F07C8E4E}" type="presOf" srcId="{44475B40-46F2-48EA-8F72-682E20A16770}" destId="{5202583E-EBA4-4489-B238-60982ABB534D}" srcOrd="1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FAB6D645-1CB1-43DC-8B7D-3A26C1C1C7B0}" type="presOf" srcId="{23E55D7B-850D-42C3-9004-3F7F09514EF4}" destId="{9D3A1995-9917-414F-9961-DA915954BB4B}" srcOrd="0" destOrd="0" presId="urn:microsoft.com/office/officeart/2005/8/layout/orgChart1"/>
    <dgm:cxn modelId="{7312DA6C-B90F-41DE-82CF-759FEE68EBAF}" type="presOf" srcId="{73001CC9-0EC5-4A8E-BAB0-B10096C43908}" destId="{23A70820-022E-4BCB-880D-1B0497D8920E}" srcOrd="0" destOrd="0" presId="urn:microsoft.com/office/officeart/2005/8/layout/orgChart1"/>
    <dgm:cxn modelId="{8541584E-EED6-4A34-94D7-4D6CA8D7363F}" type="presOf" srcId="{09D2D2AA-E021-4D8C-BADF-08166A3D6B6A}" destId="{9AF46D3B-1769-4E16-B8D0-10FC435BAAC9}" srcOrd="0" destOrd="0" presId="urn:microsoft.com/office/officeart/2005/8/layout/orgChart1"/>
    <dgm:cxn modelId="{0E98FD4E-D8D0-4E69-A6A8-C4298FEC8221}" type="presOf" srcId="{762FC72A-1318-4F78-84FD-2DC18A38C7A8}" destId="{DF22957F-9788-4311-B910-866C788B0C7F}" srcOrd="0" destOrd="0" presId="urn:microsoft.com/office/officeart/2005/8/layout/orgChart1"/>
    <dgm:cxn modelId="{C57A5353-1A67-4EDF-B241-075866F787E9}" type="presOf" srcId="{1A77375B-6BA4-4978-A6E9-0109F62E1AA6}" destId="{A282E1AE-01EE-4BCA-A394-B7A3545C3BEC}" srcOrd="0" destOrd="0" presId="urn:microsoft.com/office/officeart/2005/8/layout/orgChart1"/>
    <dgm:cxn modelId="{F5245B7B-D83E-4FDF-80E2-59DC53C84257}" type="presOf" srcId="{23E55D7B-850D-42C3-9004-3F7F09514EF4}" destId="{7DEAFCBF-0C27-4A00-9B70-7472B6CE6942}" srcOrd="1" destOrd="0" presId="urn:microsoft.com/office/officeart/2005/8/layout/orgChart1"/>
    <dgm:cxn modelId="{DD6DEE8A-2716-4A96-990F-5CCD83E5FCF7}" type="presOf" srcId="{36F84B31-EE44-4844-8025-F2872749FF77}" destId="{5EBCDBE4-F4CC-4C3A-A807-FA986542ACC6}" srcOrd="1" destOrd="0" presId="urn:microsoft.com/office/officeart/2005/8/layout/orgChart1"/>
    <dgm:cxn modelId="{B55E0C8E-A792-4AC5-B4AE-8FD4DB21ECEB}" type="presOf" srcId="{E7F30500-0CA6-4587-8F57-A094B9778634}" destId="{0D49D039-CB17-4556-9F20-E990536BA0E8}" srcOrd="0" destOrd="0" presId="urn:microsoft.com/office/officeart/2005/8/layout/orgChart1"/>
    <dgm:cxn modelId="{EBCEE290-CD74-4A02-8587-861909AE1B05}" type="presOf" srcId="{1A77375B-6BA4-4978-A6E9-0109F62E1AA6}" destId="{3068743A-3F80-4DF4-BB95-E269F1408F8C}" srcOrd="1" destOrd="0" presId="urn:microsoft.com/office/officeart/2005/8/layout/orgChart1"/>
    <dgm:cxn modelId="{3DF4BFA7-E8E5-4565-B46B-4C2601F12894}" type="presOf" srcId="{09D2D2AA-E021-4D8C-BADF-08166A3D6B6A}" destId="{E52AD093-4D6D-4D2E-B8A6-0EFE9276292B}" srcOrd="1" destOrd="0" presId="urn:microsoft.com/office/officeart/2005/8/layout/orgChart1"/>
    <dgm:cxn modelId="{C5DC5AB1-30C4-433C-BC08-6FBABDEB2D07}" type="presOf" srcId="{44475B40-46F2-48EA-8F72-682E20A16770}" destId="{4CA40488-CBDE-4F58-952D-55CB02A6E0E9}" srcOrd="0" destOrd="0" presId="urn:microsoft.com/office/officeart/2005/8/layout/orgChart1"/>
    <dgm:cxn modelId="{5A16BECB-3C2D-4C79-9400-A965AA8CC41A}" type="presOf" srcId="{38DCA361-F914-4A77-A855-D0490428731C}" destId="{6A3DDFCF-A35C-4EC7-9977-11BCB39134D0}" srcOrd="1" destOrd="0" presId="urn:microsoft.com/office/officeart/2005/8/layout/orgChart1"/>
    <dgm:cxn modelId="{59071CE5-97DC-44C3-9D76-18B6C642B937}" type="presOf" srcId="{38DCA361-F914-4A77-A855-D0490428731C}" destId="{90451972-3E46-4DF8-8563-65936C082373}" srcOrd="0" destOrd="0" presId="urn:microsoft.com/office/officeart/2005/8/layout/orgChart1"/>
    <dgm:cxn modelId="{641FC7F1-373B-42B6-8B80-30828826C35B}" type="presOf" srcId="{DD4EFFF5-5A8C-4F05-ADC8-AC2C2F5031CC}" destId="{9059B347-A885-45E4-ADBC-6A1FB5AD48D2}" srcOrd="0" destOrd="0" presId="urn:microsoft.com/office/officeart/2005/8/layout/orgChart1"/>
    <dgm:cxn modelId="{65CA11F4-A68C-488A-BA15-E737E06AA635}" srcId="{44475B40-46F2-48EA-8F72-682E20A16770}" destId="{09D2D2AA-E021-4D8C-BADF-08166A3D6B6A}" srcOrd="1" destOrd="0" parTransId="{762FC72A-1318-4F78-84FD-2DC18A38C7A8}" sibTransId="{29879370-BECD-4C09-8A0F-2C49ACD72B3D}"/>
    <dgm:cxn modelId="{5920E7FF-7584-44CD-906B-59EE28E47959}" srcId="{23E55D7B-850D-42C3-9004-3F7F09514EF4}" destId="{36F84B31-EE44-4844-8025-F2872749FF77}" srcOrd="1" destOrd="0" parTransId="{E7F30500-0CA6-4587-8F57-A094B9778634}" sibTransId="{FE911CEB-6D03-473B-9039-9386C486F3A2}"/>
    <dgm:cxn modelId="{36EE7DBE-A0CD-4D10-9694-629A895C5874}" type="presParOf" srcId="{ED707249-4C71-4EAC-B3F3-80463748F058}" destId="{4B4A8B85-613D-4155-9B94-70E057A4363F}" srcOrd="0" destOrd="0" presId="urn:microsoft.com/office/officeart/2005/8/layout/orgChart1"/>
    <dgm:cxn modelId="{17D5ED47-6CF9-4F1F-8D60-23A09AEC0466}" type="presParOf" srcId="{4B4A8B85-613D-4155-9B94-70E057A4363F}" destId="{D90B64DB-0EA0-4FFB-8DA4-B76A4FC3AA2D}" srcOrd="0" destOrd="0" presId="urn:microsoft.com/office/officeart/2005/8/layout/orgChart1"/>
    <dgm:cxn modelId="{20F8D8E1-116A-4BBD-8326-0AEC779C7829}" type="presParOf" srcId="{D90B64DB-0EA0-4FFB-8DA4-B76A4FC3AA2D}" destId="{9D3A1995-9917-414F-9961-DA915954BB4B}" srcOrd="0" destOrd="0" presId="urn:microsoft.com/office/officeart/2005/8/layout/orgChart1"/>
    <dgm:cxn modelId="{E55CF102-95D2-443D-B14C-41D5DE38AF9B}" type="presParOf" srcId="{D90B64DB-0EA0-4FFB-8DA4-B76A4FC3AA2D}" destId="{7DEAFCBF-0C27-4A00-9B70-7472B6CE6942}" srcOrd="1" destOrd="0" presId="urn:microsoft.com/office/officeart/2005/8/layout/orgChart1"/>
    <dgm:cxn modelId="{3CD6F79E-25A4-40B1-9CE7-02BCEFC15AFF}" type="presParOf" srcId="{4B4A8B85-613D-4155-9B94-70E057A4363F}" destId="{4C3072FD-354D-45FF-9B0A-B6B9F7EFCB7B}" srcOrd="1" destOrd="0" presId="urn:microsoft.com/office/officeart/2005/8/layout/orgChart1"/>
    <dgm:cxn modelId="{DCBCDC88-44CF-4801-8732-46F30EC467DC}" type="presParOf" srcId="{4C3072FD-354D-45FF-9B0A-B6B9F7EFCB7B}" destId="{23A70820-022E-4BCB-880D-1B0497D8920E}" srcOrd="0" destOrd="0" presId="urn:microsoft.com/office/officeart/2005/8/layout/orgChart1"/>
    <dgm:cxn modelId="{D5D8BB41-88BA-4E65-ADF8-3D85FA2B7583}" type="presParOf" srcId="{4C3072FD-354D-45FF-9B0A-B6B9F7EFCB7B}" destId="{E9075117-9692-43F6-83CB-E9A18EE6B362}" srcOrd="1" destOrd="0" presId="urn:microsoft.com/office/officeart/2005/8/layout/orgChart1"/>
    <dgm:cxn modelId="{516B4905-B249-4D66-B19A-4258D61AE9B1}" type="presParOf" srcId="{E9075117-9692-43F6-83CB-E9A18EE6B362}" destId="{D4D474B0-2FCB-4F9E-9B64-A03B568AC6AE}" srcOrd="0" destOrd="0" presId="urn:microsoft.com/office/officeart/2005/8/layout/orgChart1"/>
    <dgm:cxn modelId="{D51205E7-6F20-4115-BFA7-03770373BBEB}" type="presParOf" srcId="{D4D474B0-2FCB-4F9E-9B64-A03B568AC6AE}" destId="{4CA40488-CBDE-4F58-952D-55CB02A6E0E9}" srcOrd="0" destOrd="0" presId="urn:microsoft.com/office/officeart/2005/8/layout/orgChart1"/>
    <dgm:cxn modelId="{E39C1382-07D3-49E3-9A2E-56B916837F24}" type="presParOf" srcId="{D4D474B0-2FCB-4F9E-9B64-A03B568AC6AE}" destId="{5202583E-EBA4-4489-B238-60982ABB534D}" srcOrd="1" destOrd="0" presId="urn:microsoft.com/office/officeart/2005/8/layout/orgChart1"/>
    <dgm:cxn modelId="{3CC9AC27-30E1-4C2C-A6B2-204F2A090A10}" type="presParOf" srcId="{E9075117-9692-43F6-83CB-E9A18EE6B362}" destId="{26A12B07-AC95-4BCF-A8CA-74903D67A37B}" srcOrd="1" destOrd="0" presId="urn:microsoft.com/office/officeart/2005/8/layout/orgChart1"/>
    <dgm:cxn modelId="{A864A9C3-64E7-4FBA-AD2A-0526367A3366}" type="presParOf" srcId="{26A12B07-AC95-4BCF-A8CA-74903D67A37B}" destId="{720038FB-B71D-4AA4-B6A1-0E1FCD77A840}" srcOrd="0" destOrd="0" presId="urn:microsoft.com/office/officeart/2005/8/layout/orgChart1"/>
    <dgm:cxn modelId="{2C9E6EF3-9181-4852-8B0F-5F8AD2C3012F}" type="presParOf" srcId="{26A12B07-AC95-4BCF-A8CA-74903D67A37B}" destId="{DF4817EE-0B34-47EB-81A7-091C9FC6196E}" srcOrd="1" destOrd="0" presId="urn:microsoft.com/office/officeart/2005/8/layout/orgChart1"/>
    <dgm:cxn modelId="{F102BF6F-2B33-44D3-9FC6-CA1F05DD6B24}" type="presParOf" srcId="{DF4817EE-0B34-47EB-81A7-091C9FC6196E}" destId="{FCAF60DC-4DDB-4C0D-8E6E-B75A65189449}" srcOrd="0" destOrd="0" presId="urn:microsoft.com/office/officeart/2005/8/layout/orgChart1"/>
    <dgm:cxn modelId="{1788A2D7-0CAD-4425-9C2C-2A97A30B24AD}" type="presParOf" srcId="{FCAF60DC-4DDB-4C0D-8E6E-B75A65189449}" destId="{A282E1AE-01EE-4BCA-A394-B7A3545C3BEC}" srcOrd="0" destOrd="0" presId="urn:microsoft.com/office/officeart/2005/8/layout/orgChart1"/>
    <dgm:cxn modelId="{03A3810F-3766-4062-815F-0ABD7501EE95}" type="presParOf" srcId="{FCAF60DC-4DDB-4C0D-8E6E-B75A65189449}" destId="{3068743A-3F80-4DF4-BB95-E269F1408F8C}" srcOrd="1" destOrd="0" presId="urn:microsoft.com/office/officeart/2005/8/layout/orgChart1"/>
    <dgm:cxn modelId="{B9BDF9BC-0971-463B-BFD7-E34E2315B8BA}" type="presParOf" srcId="{DF4817EE-0B34-47EB-81A7-091C9FC6196E}" destId="{707D4842-A3D5-4AC6-8EB7-3481DF152F12}" srcOrd="1" destOrd="0" presId="urn:microsoft.com/office/officeart/2005/8/layout/orgChart1"/>
    <dgm:cxn modelId="{AB58746B-D394-436E-92BE-1393D47077C1}" type="presParOf" srcId="{DF4817EE-0B34-47EB-81A7-091C9FC6196E}" destId="{DF28D7B6-B41B-4168-BD83-536268149CF0}" srcOrd="2" destOrd="0" presId="urn:microsoft.com/office/officeart/2005/8/layout/orgChart1"/>
    <dgm:cxn modelId="{C9283026-646D-41A1-A2BD-8569812F2620}" type="presParOf" srcId="{26A12B07-AC95-4BCF-A8CA-74903D67A37B}" destId="{DF22957F-9788-4311-B910-866C788B0C7F}" srcOrd="2" destOrd="0" presId="urn:microsoft.com/office/officeart/2005/8/layout/orgChart1"/>
    <dgm:cxn modelId="{D27F6D54-A24F-4C37-A0F1-BF2A1FCE8511}" type="presParOf" srcId="{26A12B07-AC95-4BCF-A8CA-74903D67A37B}" destId="{32864FDD-6DD7-4856-ADF9-C292D273CE05}" srcOrd="3" destOrd="0" presId="urn:microsoft.com/office/officeart/2005/8/layout/orgChart1"/>
    <dgm:cxn modelId="{4415E38B-4465-4FBF-97B1-070B701FD2F5}" type="presParOf" srcId="{32864FDD-6DD7-4856-ADF9-C292D273CE05}" destId="{57FB66E9-C6AE-4894-A337-E2CDCAB85EC5}" srcOrd="0" destOrd="0" presId="urn:microsoft.com/office/officeart/2005/8/layout/orgChart1"/>
    <dgm:cxn modelId="{7F2B8D32-FC5A-4B02-BC15-EBAD996B52EF}" type="presParOf" srcId="{57FB66E9-C6AE-4894-A337-E2CDCAB85EC5}" destId="{9AF46D3B-1769-4E16-B8D0-10FC435BAAC9}" srcOrd="0" destOrd="0" presId="urn:microsoft.com/office/officeart/2005/8/layout/orgChart1"/>
    <dgm:cxn modelId="{FCD3FE57-0E50-4162-A602-BC1614D3A160}" type="presParOf" srcId="{57FB66E9-C6AE-4894-A337-E2CDCAB85EC5}" destId="{E52AD093-4D6D-4D2E-B8A6-0EFE9276292B}" srcOrd="1" destOrd="0" presId="urn:microsoft.com/office/officeart/2005/8/layout/orgChart1"/>
    <dgm:cxn modelId="{1112E82E-0F83-46C2-B108-4F9F819A0E2B}" type="presParOf" srcId="{32864FDD-6DD7-4856-ADF9-C292D273CE05}" destId="{730F9EB8-29FA-4F76-BA56-2695726B4DEB}" srcOrd="1" destOrd="0" presId="urn:microsoft.com/office/officeart/2005/8/layout/orgChart1"/>
    <dgm:cxn modelId="{77D4A7D5-16F7-4E5C-ACF3-25C37AA29F77}" type="presParOf" srcId="{32864FDD-6DD7-4856-ADF9-C292D273CE05}" destId="{48E41F96-C0B2-4966-AC40-A307016038D5}" srcOrd="2" destOrd="0" presId="urn:microsoft.com/office/officeart/2005/8/layout/orgChart1"/>
    <dgm:cxn modelId="{CBFA6EAD-DEA8-47C6-87B6-15FE7D71D1CA}" type="presParOf" srcId="{E9075117-9692-43F6-83CB-E9A18EE6B362}" destId="{DCDD7BBB-9CE7-4C00-9698-80ECCEBD1583}" srcOrd="2" destOrd="0" presId="urn:microsoft.com/office/officeart/2005/8/layout/orgChart1"/>
    <dgm:cxn modelId="{7F9477C7-722D-4DBB-A1BA-EC454A1EB21A}" type="presParOf" srcId="{4C3072FD-354D-45FF-9B0A-B6B9F7EFCB7B}" destId="{0D49D039-CB17-4556-9F20-E990536BA0E8}" srcOrd="2" destOrd="0" presId="urn:microsoft.com/office/officeart/2005/8/layout/orgChart1"/>
    <dgm:cxn modelId="{B2555D86-CA91-4971-978F-2E080DAEE9C7}" type="presParOf" srcId="{4C3072FD-354D-45FF-9B0A-B6B9F7EFCB7B}" destId="{E63530DD-7E9E-404C-A1D4-AFB8DBFA0A44}" srcOrd="3" destOrd="0" presId="urn:microsoft.com/office/officeart/2005/8/layout/orgChart1"/>
    <dgm:cxn modelId="{0206E86B-57CF-4796-86C3-C1330EEB5C39}" type="presParOf" srcId="{E63530DD-7E9E-404C-A1D4-AFB8DBFA0A44}" destId="{82C4CEEA-427B-45B8-95B3-06A4B19078C9}" srcOrd="0" destOrd="0" presId="urn:microsoft.com/office/officeart/2005/8/layout/orgChart1"/>
    <dgm:cxn modelId="{195A1809-0ECF-418D-8024-DDE829136514}" type="presParOf" srcId="{82C4CEEA-427B-45B8-95B3-06A4B19078C9}" destId="{34C4035A-835A-4A2C-843F-30D6B5ED8E5C}" srcOrd="0" destOrd="0" presId="urn:microsoft.com/office/officeart/2005/8/layout/orgChart1"/>
    <dgm:cxn modelId="{75F4D554-EBE4-40E2-B991-44A890AEE506}" type="presParOf" srcId="{82C4CEEA-427B-45B8-95B3-06A4B19078C9}" destId="{5EBCDBE4-F4CC-4C3A-A807-FA986542ACC6}" srcOrd="1" destOrd="0" presId="urn:microsoft.com/office/officeart/2005/8/layout/orgChart1"/>
    <dgm:cxn modelId="{1E4B971E-508A-483E-B928-B43FF8F4CE31}" type="presParOf" srcId="{E63530DD-7E9E-404C-A1D4-AFB8DBFA0A44}" destId="{D645AF53-007F-4B82-94BC-6FE8BEDE5FF9}" srcOrd="1" destOrd="0" presId="urn:microsoft.com/office/officeart/2005/8/layout/orgChart1"/>
    <dgm:cxn modelId="{59C010DB-E59D-4F0D-96AD-641802BF7DB5}" type="presParOf" srcId="{D645AF53-007F-4B82-94BC-6FE8BEDE5FF9}" destId="{9059B347-A885-45E4-ADBC-6A1FB5AD48D2}" srcOrd="0" destOrd="0" presId="urn:microsoft.com/office/officeart/2005/8/layout/orgChart1"/>
    <dgm:cxn modelId="{2D0DB133-1BCA-419B-9CB9-BF0F35691A77}" type="presParOf" srcId="{D645AF53-007F-4B82-94BC-6FE8BEDE5FF9}" destId="{3AF39FBC-03C1-4B99-ABE3-F7563AA93663}" srcOrd="1" destOrd="0" presId="urn:microsoft.com/office/officeart/2005/8/layout/orgChart1"/>
    <dgm:cxn modelId="{CCCAEEAC-F26D-4659-9F9A-56AF80DE37B3}" type="presParOf" srcId="{3AF39FBC-03C1-4B99-ABE3-F7563AA93663}" destId="{9D1F12CE-DDC0-4D24-9CE0-94427A67C674}" srcOrd="0" destOrd="0" presId="urn:microsoft.com/office/officeart/2005/8/layout/orgChart1"/>
    <dgm:cxn modelId="{1EDA8B7E-5CD6-4703-9DC7-3AC6866F5594}" type="presParOf" srcId="{9D1F12CE-DDC0-4D24-9CE0-94427A67C674}" destId="{90451972-3E46-4DF8-8563-65936C082373}" srcOrd="0" destOrd="0" presId="urn:microsoft.com/office/officeart/2005/8/layout/orgChart1"/>
    <dgm:cxn modelId="{BDDDCF36-9FB7-46F9-A72A-26BD484A505D}" type="presParOf" srcId="{9D1F12CE-DDC0-4D24-9CE0-94427A67C674}" destId="{6A3DDFCF-A35C-4EC7-9977-11BCB39134D0}" srcOrd="1" destOrd="0" presId="urn:microsoft.com/office/officeart/2005/8/layout/orgChart1"/>
    <dgm:cxn modelId="{6F4611C8-6CD4-469D-9BB5-7558DC006C49}" type="presParOf" srcId="{3AF39FBC-03C1-4B99-ABE3-F7563AA93663}" destId="{89D97B5A-3983-44FF-8459-0701E9F1DC3E}" srcOrd="1" destOrd="0" presId="urn:microsoft.com/office/officeart/2005/8/layout/orgChart1"/>
    <dgm:cxn modelId="{D123A731-0242-4B7C-BD18-8CDD829137E8}" type="presParOf" srcId="{3AF39FBC-03C1-4B99-ABE3-F7563AA93663}" destId="{699588AA-32AA-4224-AB88-00046B68D03F}" srcOrd="2" destOrd="0" presId="urn:microsoft.com/office/officeart/2005/8/layout/orgChart1"/>
    <dgm:cxn modelId="{A57F25D2-6658-4D0A-8B14-968CE5CE492F}" type="presParOf" srcId="{E63530DD-7E9E-404C-A1D4-AFB8DBFA0A44}" destId="{91EE3EB5-4324-44B6-8CA3-D19DEC9C9912}" srcOrd="2" destOrd="0" presId="urn:microsoft.com/office/officeart/2005/8/layout/orgChart1"/>
    <dgm:cxn modelId="{60028748-9661-4B20-B0BC-723E0D3EA3E8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tx2"/>
              </a:solidFill>
            </a:rPr>
            <a:t>Director of PMO</a:t>
          </a:r>
        </a:p>
        <a:p>
          <a:r>
            <a:rPr lang="en-US" sz="1400" b="1" u="sng" dirty="0">
              <a:solidFill>
                <a:srgbClr val="FF0000"/>
              </a:solidFill>
            </a:rPr>
            <a:t>Open Position </a:t>
          </a:r>
          <a:endParaRPr lang="en-US" sz="1000" b="1" u="sng" dirty="0">
            <a:solidFill>
              <a:srgbClr val="FF0000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1BC50FD-617F-46E3-B595-6C24A5ECEB8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PMO Project Manager</a:t>
          </a:r>
        </a:p>
        <a:p>
          <a:r>
            <a:rPr lang="en-US" sz="1000" b="1" u="none" dirty="0">
              <a:solidFill>
                <a:schemeClr val="tx2"/>
              </a:solidFill>
            </a:rPr>
            <a:t>Imad </a:t>
          </a:r>
          <a:r>
            <a:rPr lang="en-US" sz="1000" b="1" u="none" dirty="0" err="1">
              <a:solidFill>
                <a:schemeClr val="tx2"/>
              </a:solidFill>
            </a:rPr>
            <a:t>Alsadeq</a:t>
          </a:r>
          <a:r>
            <a:rPr lang="en-US" sz="1000" b="1" u="none" dirty="0">
              <a:solidFill>
                <a:schemeClr val="tx2"/>
              </a:solidFill>
            </a:rPr>
            <a:t> </a:t>
          </a:r>
        </a:p>
      </dgm:t>
    </dgm:pt>
    <dgm:pt modelId="{934E7473-0B83-4203-A4D1-0C25436C2F82}" type="parTrans" cxnId="{203B017B-4ABF-4DDC-A46A-140619B26CC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5E13E84A-D134-4BCC-AD5B-FB72CBCE93CE}" type="sibTrans" cxnId="{203B017B-4ABF-4DDC-A46A-140619B26CCA}">
      <dgm:prSet/>
      <dgm:spPr/>
      <dgm:t>
        <a:bodyPr/>
        <a:lstStyle/>
        <a:p>
          <a:endParaRPr lang="en-US"/>
        </a:p>
      </dgm:t>
    </dgm:pt>
    <dgm:pt modelId="{FD8A5FDA-9B99-4E28-A69D-CBEEB5050EF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PMO Project Manager</a:t>
          </a:r>
        </a:p>
        <a:p>
          <a:r>
            <a:rPr lang="en-US" sz="1000" b="1" u="none" dirty="0">
              <a:solidFill>
                <a:srgbClr val="1F497D"/>
              </a:solidFill>
            </a:rPr>
            <a:t>Jude </a:t>
          </a:r>
          <a:r>
            <a:rPr lang="en-US" sz="1000" b="1" u="none" dirty="0" err="1">
              <a:solidFill>
                <a:srgbClr val="1F497D"/>
              </a:solidFill>
            </a:rPr>
            <a:t>Lubandi</a:t>
          </a:r>
          <a:endParaRPr lang="en-US" sz="1000" b="1" u="none" dirty="0">
            <a:solidFill>
              <a:srgbClr val="1F497D"/>
            </a:solidFill>
          </a:endParaRPr>
        </a:p>
      </dgm:t>
    </dgm:pt>
    <dgm:pt modelId="{E9963541-F8CD-44B4-B115-AC8AD65FC5F2}" type="parTrans" cxnId="{9C477954-799F-4004-B973-CCB1645B190E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A58C049F-4A66-418A-BE11-6D6BB048CA25}" type="sibTrans" cxnId="{9C477954-799F-4004-B973-CCB1645B190E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433903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29950D6C-E632-458A-96AE-67E01E786A95}" type="pres">
      <dgm:prSet presAssocID="{934E7473-0B83-4203-A4D1-0C25436C2F82}" presName="Name37" presStyleLbl="parChTrans1D2" presStyleIdx="0" presStyleCnt="2"/>
      <dgm:spPr/>
    </dgm:pt>
    <dgm:pt modelId="{820C6E10-AAFA-49EA-B35C-BDF21BC84A3A}" type="pres">
      <dgm:prSet presAssocID="{B1BC50FD-617F-46E3-B595-6C24A5ECEB8D}" presName="hierRoot2" presStyleCnt="0">
        <dgm:presLayoutVars>
          <dgm:hierBranch val="init"/>
        </dgm:presLayoutVars>
      </dgm:prSet>
      <dgm:spPr/>
    </dgm:pt>
    <dgm:pt modelId="{D482FC13-B9E8-4CED-B3BD-EF95CE1582F1}" type="pres">
      <dgm:prSet presAssocID="{B1BC50FD-617F-46E3-B595-6C24A5ECEB8D}" presName="rootComposite" presStyleCnt="0"/>
      <dgm:spPr/>
    </dgm:pt>
    <dgm:pt modelId="{75593D0B-7C27-42C1-980C-BAC52AE2AA56}" type="pres">
      <dgm:prSet presAssocID="{B1BC50FD-617F-46E3-B595-6C24A5ECEB8D}" presName="rootText" presStyleLbl="node2" presStyleIdx="0" presStyleCnt="2" custScaleX="352996" custScaleY="235331" custLinFactX="-12599" custLinFactY="-100000" custLinFactNeighborX="-100000" custLinFactNeighborY="-163930">
        <dgm:presLayoutVars>
          <dgm:chPref val="3"/>
        </dgm:presLayoutVars>
      </dgm:prSet>
      <dgm:spPr/>
    </dgm:pt>
    <dgm:pt modelId="{E3B99499-7CD8-49FC-8FAC-D36FE3B9B93D}" type="pres">
      <dgm:prSet presAssocID="{B1BC50FD-617F-46E3-B595-6C24A5ECEB8D}" presName="rootConnector" presStyleLbl="node2" presStyleIdx="0" presStyleCnt="2"/>
      <dgm:spPr/>
    </dgm:pt>
    <dgm:pt modelId="{811EEAF3-7493-4058-93E1-BA46979B5473}" type="pres">
      <dgm:prSet presAssocID="{B1BC50FD-617F-46E3-B595-6C24A5ECEB8D}" presName="hierChild4" presStyleCnt="0"/>
      <dgm:spPr/>
    </dgm:pt>
    <dgm:pt modelId="{78E0215D-E859-4EAF-BED1-31825950DEF8}" type="pres">
      <dgm:prSet presAssocID="{B1BC50FD-617F-46E3-B595-6C24A5ECEB8D}" presName="hierChild5" presStyleCnt="0"/>
      <dgm:spPr/>
    </dgm:pt>
    <dgm:pt modelId="{5AB2D16A-D6DE-4867-AC33-9E0584FC97B8}" type="pres">
      <dgm:prSet presAssocID="{E9963541-F8CD-44B4-B115-AC8AD65FC5F2}" presName="Name37" presStyleLbl="parChTrans1D2" presStyleIdx="1" presStyleCnt="2"/>
      <dgm:spPr/>
    </dgm:pt>
    <dgm:pt modelId="{418391B5-3F68-420F-A3B6-C9C51456920F}" type="pres">
      <dgm:prSet presAssocID="{FD8A5FDA-9B99-4E28-A69D-CBEEB5050EF8}" presName="hierRoot2" presStyleCnt="0">
        <dgm:presLayoutVars>
          <dgm:hierBranch val="init"/>
        </dgm:presLayoutVars>
      </dgm:prSet>
      <dgm:spPr/>
    </dgm:pt>
    <dgm:pt modelId="{EEBAD33D-53B6-444D-A951-EC65D4A3E2DE}" type="pres">
      <dgm:prSet presAssocID="{FD8A5FDA-9B99-4E28-A69D-CBEEB5050EF8}" presName="rootComposite" presStyleCnt="0"/>
      <dgm:spPr/>
    </dgm:pt>
    <dgm:pt modelId="{EA494E38-A458-46C8-8A4A-687D22E92590}" type="pres">
      <dgm:prSet presAssocID="{FD8A5FDA-9B99-4E28-A69D-CBEEB5050EF8}" presName="rootText" presStyleLbl="node2" presStyleIdx="1" presStyleCnt="2" custScaleX="352996" custScaleY="235331" custLinFactX="100000" custLinFactY="-100000" custLinFactNeighborX="140765" custLinFactNeighborY="-167359">
        <dgm:presLayoutVars>
          <dgm:chPref val="3"/>
        </dgm:presLayoutVars>
      </dgm:prSet>
      <dgm:spPr/>
    </dgm:pt>
    <dgm:pt modelId="{B2616DD2-85A0-4CAC-96DD-A8EEDB4C945D}" type="pres">
      <dgm:prSet presAssocID="{FD8A5FDA-9B99-4E28-A69D-CBEEB5050EF8}" presName="rootConnector" presStyleLbl="node2" presStyleIdx="1" presStyleCnt="2"/>
      <dgm:spPr/>
    </dgm:pt>
    <dgm:pt modelId="{D8EC3401-4F62-4564-9942-084D4FD9ED36}" type="pres">
      <dgm:prSet presAssocID="{FD8A5FDA-9B99-4E28-A69D-CBEEB5050EF8}" presName="hierChild4" presStyleCnt="0"/>
      <dgm:spPr/>
    </dgm:pt>
    <dgm:pt modelId="{038CED3D-CE1B-4FD0-B7A0-3CB36655706D}" type="pres">
      <dgm:prSet presAssocID="{FD8A5FDA-9B99-4E28-A69D-CBEEB5050EF8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A9978512-B0F8-40F9-A13A-21F2E43C5BB3}" type="presOf" srcId="{B1BC50FD-617F-46E3-B595-6C24A5ECEB8D}" destId="{E3B99499-7CD8-49FC-8FAC-D36FE3B9B93D}" srcOrd="1" destOrd="0" presId="urn:microsoft.com/office/officeart/2005/8/layout/orgChart1"/>
    <dgm:cxn modelId="{01727A2C-5BD2-4C3B-BE16-14F80AF35C16}" type="presOf" srcId="{23E55D7B-850D-42C3-9004-3F7F09514EF4}" destId="{9D3A1995-9917-414F-9961-DA915954BB4B}" srcOrd="0" destOrd="0" presId="urn:microsoft.com/office/officeart/2005/8/layout/orgChart1"/>
    <dgm:cxn modelId="{8287E23B-D98C-457F-8C3F-43360BC70FE0}" type="presOf" srcId="{E9963541-F8CD-44B4-B115-AC8AD65FC5F2}" destId="{5AB2D16A-D6DE-4867-AC33-9E0584FC97B8}" srcOrd="0" destOrd="0" presId="urn:microsoft.com/office/officeart/2005/8/layout/orgChart1"/>
    <dgm:cxn modelId="{DE83D25C-8D59-446E-B17C-2BA4714E5D26}" type="presOf" srcId="{23E55D7B-850D-42C3-9004-3F7F09514EF4}" destId="{7DEAFCBF-0C27-4A00-9B70-7472B6CE6942}" srcOrd="1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0702FF44-CB1E-46D5-A457-22E4474C856C}" type="presOf" srcId="{FD8A5FDA-9B99-4E28-A69D-CBEEB5050EF8}" destId="{B2616DD2-85A0-4CAC-96DD-A8EEDB4C945D}" srcOrd="1" destOrd="0" presId="urn:microsoft.com/office/officeart/2005/8/layout/orgChart1"/>
    <dgm:cxn modelId="{9C477954-799F-4004-B973-CCB1645B190E}" srcId="{23E55D7B-850D-42C3-9004-3F7F09514EF4}" destId="{FD8A5FDA-9B99-4E28-A69D-CBEEB5050EF8}" srcOrd="1" destOrd="0" parTransId="{E9963541-F8CD-44B4-B115-AC8AD65FC5F2}" sibTransId="{A58C049F-4A66-418A-BE11-6D6BB048CA25}"/>
    <dgm:cxn modelId="{203B017B-4ABF-4DDC-A46A-140619B26CCA}" srcId="{23E55D7B-850D-42C3-9004-3F7F09514EF4}" destId="{B1BC50FD-617F-46E3-B595-6C24A5ECEB8D}" srcOrd="0" destOrd="0" parTransId="{934E7473-0B83-4203-A4D1-0C25436C2F82}" sibTransId="{5E13E84A-D134-4BCC-AD5B-FB72CBCE93CE}"/>
    <dgm:cxn modelId="{CD9E51A6-23AA-4952-8832-BFE82FC9C2E7}" type="presOf" srcId="{B1BC50FD-617F-46E3-B595-6C24A5ECEB8D}" destId="{75593D0B-7C27-42C1-980C-BAC52AE2AA56}" srcOrd="0" destOrd="0" presId="urn:microsoft.com/office/officeart/2005/8/layout/orgChart1"/>
    <dgm:cxn modelId="{3D2EE6B2-6E49-4A90-8F78-68D3B7DD2F4F}" type="presOf" srcId="{54A6CB2B-5581-4799-A00F-495DA49C77DC}" destId="{ED707249-4C71-4EAC-B3F3-80463748F058}" srcOrd="0" destOrd="0" presId="urn:microsoft.com/office/officeart/2005/8/layout/orgChart1"/>
    <dgm:cxn modelId="{D8CFE2EA-0517-4943-B3C4-AFC64E88126D}" type="presOf" srcId="{934E7473-0B83-4203-A4D1-0C25436C2F82}" destId="{29950D6C-E632-458A-96AE-67E01E786A95}" srcOrd="0" destOrd="0" presId="urn:microsoft.com/office/officeart/2005/8/layout/orgChart1"/>
    <dgm:cxn modelId="{FD6659F3-AE6D-4B0D-824C-E24C512B863F}" type="presOf" srcId="{FD8A5FDA-9B99-4E28-A69D-CBEEB5050EF8}" destId="{EA494E38-A458-46C8-8A4A-687D22E92590}" srcOrd="0" destOrd="0" presId="urn:microsoft.com/office/officeart/2005/8/layout/orgChart1"/>
    <dgm:cxn modelId="{FBD9E0AE-055A-41AC-9698-82A298F59529}" type="presParOf" srcId="{ED707249-4C71-4EAC-B3F3-80463748F058}" destId="{4B4A8B85-613D-4155-9B94-70E057A4363F}" srcOrd="0" destOrd="0" presId="urn:microsoft.com/office/officeart/2005/8/layout/orgChart1"/>
    <dgm:cxn modelId="{79D78858-2E5E-44BD-A99C-51AD06D61332}" type="presParOf" srcId="{4B4A8B85-613D-4155-9B94-70E057A4363F}" destId="{D90B64DB-0EA0-4FFB-8DA4-B76A4FC3AA2D}" srcOrd="0" destOrd="0" presId="urn:microsoft.com/office/officeart/2005/8/layout/orgChart1"/>
    <dgm:cxn modelId="{C7D8AEC2-C89F-4B5E-AF31-1A514B43639B}" type="presParOf" srcId="{D90B64DB-0EA0-4FFB-8DA4-B76A4FC3AA2D}" destId="{9D3A1995-9917-414F-9961-DA915954BB4B}" srcOrd="0" destOrd="0" presId="urn:microsoft.com/office/officeart/2005/8/layout/orgChart1"/>
    <dgm:cxn modelId="{B0959379-B04C-4F82-9D1A-6D83DE6C0726}" type="presParOf" srcId="{D90B64DB-0EA0-4FFB-8DA4-B76A4FC3AA2D}" destId="{7DEAFCBF-0C27-4A00-9B70-7472B6CE6942}" srcOrd="1" destOrd="0" presId="urn:microsoft.com/office/officeart/2005/8/layout/orgChart1"/>
    <dgm:cxn modelId="{208AF0CF-93FB-4A05-9C1C-3B5D6462465C}" type="presParOf" srcId="{4B4A8B85-613D-4155-9B94-70E057A4363F}" destId="{4C3072FD-354D-45FF-9B0A-B6B9F7EFCB7B}" srcOrd="1" destOrd="0" presId="urn:microsoft.com/office/officeart/2005/8/layout/orgChart1"/>
    <dgm:cxn modelId="{9F66D99D-7EFA-4400-B78A-38605F47823E}" type="presParOf" srcId="{4C3072FD-354D-45FF-9B0A-B6B9F7EFCB7B}" destId="{29950D6C-E632-458A-96AE-67E01E786A95}" srcOrd="0" destOrd="0" presId="urn:microsoft.com/office/officeart/2005/8/layout/orgChart1"/>
    <dgm:cxn modelId="{168255E2-B02E-48CA-8A4B-2B289D20F622}" type="presParOf" srcId="{4C3072FD-354D-45FF-9B0A-B6B9F7EFCB7B}" destId="{820C6E10-AAFA-49EA-B35C-BDF21BC84A3A}" srcOrd="1" destOrd="0" presId="urn:microsoft.com/office/officeart/2005/8/layout/orgChart1"/>
    <dgm:cxn modelId="{DF6F6F48-9B62-46F7-BE7A-D8A77D9F12A4}" type="presParOf" srcId="{820C6E10-AAFA-49EA-B35C-BDF21BC84A3A}" destId="{D482FC13-B9E8-4CED-B3BD-EF95CE1582F1}" srcOrd="0" destOrd="0" presId="urn:microsoft.com/office/officeart/2005/8/layout/orgChart1"/>
    <dgm:cxn modelId="{3E7B44EF-F870-4DD6-A1D5-9FEB7BFC2F19}" type="presParOf" srcId="{D482FC13-B9E8-4CED-B3BD-EF95CE1582F1}" destId="{75593D0B-7C27-42C1-980C-BAC52AE2AA56}" srcOrd="0" destOrd="0" presId="urn:microsoft.com/office/officeart/2005/8/layout/orgChart1"/>
    <dgm:cxn modelId="{48481EB1-5DB8-484E-A6BA-4D8F10D11F54}" type="presParOf" srcId="{D482FC13-B9E8-4CED-B3BD-EF95CE1582F1}" destId="{E3B99499-7CD8-49FC-8FAC-D36FE3B9B93D}" srcOrd="1" destOrd="0" presId="urn:microsoft.com/office/officeart/2005/8/layout/orgChart1"/>
    <dgm:cxn modelId="{A601253D-088F-49C8-B9A4-3D18A5674EEE}" type="presParOf" srcId="{820C6E10-AAFA-49EA-B35C-BDF21BC84A3A}" destId="{811EEAF3-7493-4058-93E1-BA46979B5473}" srcOrd="1" destOrd="0" presId="urn:microsoft.com/office/officeart/2005/8/layout/orgChart1"/>
    <dgm:cxn modelId="{2C2F186C-670F-4D71-8057-075DF09E32B8}" type="presParOf" srcId="{820C6E10-AAFA-49EA-B35C-BDF21BC84A3A}" destId="{78E0215D-E859-4EAF-BED1-31825950DEF8}" srcOrd="2" destOrd="0" presId="urn:microsoft.com/office/officeart/2005/8/layout/orgChart1"/>
    <dgm:cxn modelId="{C46CBBCD-1C74-44D1-A381-9FB2925918E7}" type="presParOf" srcId="{4C3072FD-354D-45FF-9B0A-B6B9F7EFCB7B}" destId="{5AB2D16A-D6DE-4867-AC33-9E0584FC97B8}" srcOrd="2" destOrd="0" presId="urn:microsoft.com/office/officeart/2005/8/layout/orgChart1"/>
    <dgm:cxn modelId="{02C88A6F-B77D-41BF-81D2-6E31EB41EE04}" type="presParOf" srcId="{4C3072FD-354D-45FF-9B0A-B6B9F7EFCB7B}" destId="{418391B5-3F68-420F-A3B6-C9C51456920F}" srcOrd="3" destOrd="0" presId="urn:microsoft.com/office/officeart/2005/8/layout/orgChart1"/>
    <dgm:cxn modelId="{41F3667C-508D-4F68-BF4E-AE22A86E5040}" type="presParOf" srcId="{418391B5-3F68-420F-A3B6-C9C51456920F}" destId="{EEBAD33D-53B6-444D-A951-EC65D4A3E2DE}" srcOrd="0" destOrd="0" presId="urn:microsoft.com/office/officeart/2005/8/layout/orgChart1"/>
    <dgm:cxn modelId="{53783A81-D89C-47B6-9601-7624166BA58D}" type="presParOf" srcId="{EEBAD33D-53B6-444D-A951-EC65D4A3E2DE}" destId="{EA494E38-A458-46C8-8A4A-687D22E92590}" srcOrd="0" destOrd="0" presId="urn:microsoft.com/office/officeart/2005/8/layout/orgChart1"/>
    <dgm:cxn modelId="{4E9A5AA3-5272-4856-A900-5F6E66D9E64A}" type="presParOf" srcId="{EEBAD33D-53B6-444D-A951-EC65D4A3E2DE}" destId="{B2616DD2-85A0-4CAC-96DD-A8EEDB4C945D}" srcOrd="1" destOrd="0" presId="urn:microsoft.com/office/officeart/2005/8/layout/orgChart1"/>
    <dgm:cxn modelId="{9B559890-C93A-4C22-8B6C-BB722F54744E}" type="presParOf" srcId="{418391B5-3F68-420F-A3B6-C9C51456920F}" destId="{D8EC3401-4F62-4564-9942-084D4FD9ED36}" srcOrd="1" destOrd="0" presId="urn:microsoft.com/office/officeart/2005/8/layout/orgChart1"/>
    <dgm:cxn modelId="{96805E46-9E85-4BAD-BBA2-B931A173F39C}" type="presParOf" srcId="{418391B5-3F68-420F-A3B6-C9C51456920F}" destId="{038CED3D-CE1B-4FD0-B7A0-3CB36655706D}" srcOrd="2" destOrd="0" presId="urn:microsoft.com/office/officeart/2005/8/layout/orgChart1"/>
    <dgm:cxn modelId="{412BF07D-5181-486D-9C0F-E136936043B9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tx2"/>
              </a:solidFill>
            </a:rPr>
            <a:t>President</a:t>
          </a:r>
        </a:p>
        <a:p>
          <a:r>
            <a:rPr lang="en-US" sz="1400" b="1" dirty="0">
              <a:solidFill>
                <a:schemeClr val="tx2"/>
              </a:solidFill>
            </a:rPr>
            <a:t>Kaustubh Deshpande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/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/>
        </a:p>
      </dgm:t>
    </dgm:pt>
    <dgm:pt modelId="{7A8D8D64-1D96-40AE-9025-04A44637137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tx2"/>
              </a:solidFill>
            </a:rPr>
            <a:t>VP Operations</a:t>
          </a:r>
        </a:p>
        <a:p>
          <a:r>
            <a:rPr lang="en-US" sz="1100" b="1" u="none" dirty="0">
              <a:solidFill>
                <a:schemeClr val="tx2"/>
              </a:solidFill>
            </a:rPr>
            <a:t>John </a:t>
          </a:r>
          <a:r>
            <a:rPr lang="en-US" sz="1100" b="1" u="none" dirty="0" err="1">
              <a:solidFill>
                <a:schemeClr val="tx2"/>
              </a:solidFill>
            </a:rPr>
            <a:t>Kienstra</a:t>
          </a:r>
          <a:endParaRPr lang="en-US" sz="1100" b="1" u="none" dirty="0">
            <a:solidFill>
              <a:schemeClr val="tx2"/>
            </a:solidFill>
          </a:endParaRPr>
        </a:p>
      </dgm:t>
    </dgm:pt>
    <dgm:pt modelId="{D9DC23CC-ACA5-4BC9-829F-82833E3ED595}" type="parTrans" cxnId="{D3C43BE3-8F84-4B01-A6BB-DC9ABD8A53A1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4FE7F02C-7AF3-44FD-8F0F-62E4D82576F3}" type="sibTrans" cxnId="{D3C43BE3-8F84-4B01-A6BB-DC9ABD8A53A1}">
      <dgm:prSet/>
      <dgm:spPr/>
      <dgm:t>
        <a:bodyPr/>
        <a:lstStyle/>
        <a:p>
          <a:endParaRPr lang="en-US"/>
        </a:p>
      </dgm:t>
    </dgm:pt>
    <dgm:pt modelId="{D9EB2948-4EAD-4415-8F45-463F00FFAF5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Admin Operations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 </a:t>
          </a:r>
        </a:p>
      </dgm:t>
    </dgm:pt>
    <dgm:pt modelId="{9F986703-0C12-4273-ADBA-9B445CE8992B}" type="parTrans" cxnId="{4FB917E4-943A-4C3F-93B6-FDDB1EECB1BA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9BA652C4-A05A-479E-9B64-EA88AC01165C}" type="sibTrans" cxnId="{4FB917E4-943A-4C3F-93B6-FDDB1EECB1BA}">
      <dgm:prSet/>
      <dgm:spPr/>
      <dgm:t>
        <a:bodyPr/>
        <a:lstStyle/>
        <a:p>
          <a:endParaRPr lang="en-US"/>
        </a:p>
      </dgm:t>
    </dgm:pt>
    <dgm:pt modelId="{F191914A-48DD-4391-8F9E-F0D94195E1B1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Outreach</a:t>
          </a:r>
        </a:p>
        <a:p>
          <a:r>
            <a:rPr lang="en-US" sz="1000" b="1" u="none" dirty="0">
              <a:solidFill>
                <a:schemeClr val="tx2"/>
              </a:solidFill>
            </a:rPr>
            <a:t>Manish Gandhi</a:t>
          </a:r>
          <a:endParaRPr lang="en-US" sz="700" dirty="0">
            <a:solidFill>
              <a:schemeClr val="tx2"/>
            </a:solidFill>
          </a:endParaRPr>
        </a:p>
      </dgm:t>
    </dgm:pt>
    <dgm:pt modelId="{47531D2B-5355-4330-8AC2-FF869EAD1B99}" type="parTrans" cxnId="{5B642D41-8D14-4392-8F21-399F291FED99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7C93FB97-9F04-4A20-AF76-1071BCDB5304}" type="sibTrans" cxnId="{5B642D41-8D14-4392-8F21-399F291FED99}">
      <dgm:prSet/>
      <dgm:spPr/>
      <dgm:t>
        <a:bodyPr/>
        <a:lstStyle/>
        <a:p>
          <a:endParaRPr lang="en-US"/>
        </a:p>
      </dgm:t>
    </dgm:pt>
    <dgm:pt modelId="{09C83EB3-4D18-473A-9D55-16648978D17E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1100" b="1" dirty="0">
              <a:solidFill>
                <a:schemeClr val="tx2"/>
              </a:solidFill>
            </a:rPr>
            <a:t>VP Communications</a:t>
          </a:r>
        </a:p>
        <a:p>
          <a:r>
            <a:rPr lang="en-US" sz="1100" b="1" dirty="0">
              <a:solidFill>
                <a:schemeClr val="tx2"/>
              </a:solidFill>
            </a:rPr>
            <a:t>Chandra Subramanian</a:t>
          </a:r>
        </a:p>
      </dgm:t>
    </dgm:pt>
    <dgm:pt modelId="{9064D486-598C-4A3F-B7A5-74F56A49CA87}" type="parTrans" cxnId="{1D22F09C-CEC9-4CEC-BE77-68CD851268AE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2AACA516-23FA-4391-A896-1AF971C87465}" type="sibTrans" cxnId="{1D22F09C-CEC9-4CEC-BE77-68CD851268AE}">
      <dgm:prSet/>
      <dgm:spPr/>
      <dgm:t>
        <a:bodyPr/>
        <a:lstStyle/>
        <a:p>
          <a:endParaRPr lang="en-US"/>
        </a:p>
      </dgm:t>
    </dgm:pt>
    <dgm:pt modelId="{6AD58AE9-73EE-43B6-BB11-872266F1E73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Education</a:t>
          </a:r>
        </a:p>
        <a:p>
          <a:r>
            <a:rPr lang="en-US" sz="1000" b="1" dirty="0">
              <a:solidFill>
                <a:schemeClr val="tx2"/>
              </a:solidFill>
            </a:rPr>
            <a:t>PMP / CAPM</a:t>
          </a:r>
        </a:p>
        <a:p>
          <a:r>
            <a:rPr lang="en-US" sz="1000" b="1" dirty="0">
              <a:solidFill>
                <a:schemeClr val="tx2"/>
              </a:solidFill>
            </a:rPr>
            <a:t>Josh Merkle</a:t>
          </a:r>
          <a:endParaRPr lang="en-US" sz="700" dirty="0"/>
        </a:p>
      </dgm:t>
    </dgm:pt>
    <dgm:pt modelId="{99FC4B31-8918-4FBB-B22F-54DC4A062795}" type="parTrans" cxnId="{53D62A66-5A58-410D-A188-C951BC544247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16E4F564-06A9-432A-A680-618C20DD5EA3}" type="sibTrans" cxnId="{53D62A66-5A58-410D-A188-C951BC544247}">
      <dgm:prSet/>
      <dgm:spPr/>
      <dgm:t>
        <a:bodyPr/>
        <a:lstStyle/>
        <a:p>
          <a:endParaRPr lang="en-US"/>
        </a:p>
      </dgm:t>
    </dgm:pt>
    <dgm:pt modelId="{91E1C593-1130-4D05-BC97-CFA350DD5A5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</a:t>
          </a:r>
        </a:p>
        <a:p>
          <a:r>
            <a:rPr lang="en-US" sz="1000" b="1" dirty="0">
              <a:solidFill>
                <a:schemeClr val="tx2"/>
              </a:solidFill>
            </a:rPr>
            <a:t>Advanced Topic Seminars</a:t>
          </a:r>
        </a:p>
        <a:p>
          <a:r>
            <a:rPr lang="en-US" sz="1000" b="1" dirty="0">
              <a:solidFill>
                <a:schemeClr val="tx2"/>
              </a:solidFill>
            </a:rPr>
            <a:t>Judy Berman</a:t>
          </a:r>
        </a:p>
      </dgm:t>
    </dgm:pt>
    <dgm:pt modelId="{2DEAA173-5296-4D19-881E-55B633C4E49F}" type="parTrans" cxnId="{F992EA49-03EB-486F-BE7E-A2A46237434C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D746716B-A307-4EE6-881A-4D8263CF104B}" type="sibTrans" cxnId="{F992EA49-03EB-486F-BE7E-A2A46237434C}">
      <dgm:prSet/>
      <dgm:spPr/>
      <dgm:t>
        <a:bodyPr/>
        <a:lstStyle/>
        <a:p>
          <a:endParaRPr lang="en-US"/>
        </a:p>
      </dgm:t>
    </dgm:pt>
    <dgm:pt modelId="{4773D5CD-7D0B-4590-B694-2B4EE8330447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tx2"/>
              </a:solidFill>
            </a:rPr>
            <a:t>VP of Strategy</a:t>
          </a:r>
        </a:p>
        <a:p>
          <a:r>
            <a:rPr lang="en-US" sz="1100" b="1" dirty="0">
              <a:solidFill>
                <a:schemeClr val="tx2"/>
              </a:solidFill>
            </a:rPr>
            <a:t>Roshan </a:t>
          </a:r>
          <a:r>
            <a:rPr lang="en-US" sz="1100" b="1" dirty="0" err="1">
              <a:solidFill>
                <a:schemeClr val="tx2"/>
              </a:solidFill>
            </a:rPr>
            <a:t>Bijlani</a:t>
          </a:r>
          <a:endParaRPr lang="en-US" sz="1100" b="1" dirty="0">
            <a:solidFill>
              <a:schemeClr val="tx2"/>
            </a:solidFill>
          </a:endParaRPr>
        </a:p>
      </dgm:t>
    </dgm:pt>
    <dgm:pt modelId="{C8C7158D-EFA3-41DE-BF0A-6C5007DC4AB3}" type="parTrans" cxnId="{DB4480D7-681E-4B68-9A64-9C01BD53FC58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464E749F-5389-4C23-826C-B5221BB8E9A1}" type="sibTrans" cxnId="{DB4480D7-681E-4B68-9A64-9C01BD53FC58}">
      <dgm:prSet/>
      <dgm:spPr/>
      <dgm:t>
        <a:bodyPr/>
        <a:lstStyle/>
        <a:p>
          <a:endParaRPr lang="en-US"/>
        </a:p>
      </dgm:t>
    </dgm:pt>
    <dgm:pt modelId="{D79698C4-0F43-4D27-9A7D-E851CA7A3FA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tx2"/>
              </a:solidFill>
            </a:rPr>
            <a:t>VP Finance</a:t>
          </a:r>
        </a:p>
        <a:p>
          <a:r>
            <a:rPr lang="en-US" sz="1100" b="1" dirty="0" err="1">
              <a:solidFill>
                <a:schemeClr val="tx2"/>
              </a:solidFill>
            </a:rPr>
            <a:t>Narmela</a:t>
          </a:r>
          <a:r>
            <a:rPr lang="en-US" sz="1100" b="1" dirty="0">
              <a:solidFill>
                <a:schemeClr val="tx2"/>
              </a:solidFill>
            </a:rPr>
            <a:t> </a:t>
          </a:r>
          <a:r>
            <a:rPr lang="en-US" sz="1100" b="1" dirty="0" err="1">
              <a:solidFill>
                <a:schemeClr val="tx2"/>
              </a:solidFill>
            </a:rPr>
            <a:t>Sargis</a:t>
          </a:r>
          <a:endParaRPr lang="en-US" sz="1200" b="1" dirty="0">
            <a:solidFill>
              <a:schemeClr val="tx2"/>
            </a:solidFill>
          </a:endParaRPr>
        </a:p>
      </dgm:t>
    </dgm:pt>
    <dgm:pt modelId="{413E9512-91BB-44FE-B389-714E3CE1F133}" type="parTrans" cxnId="{CFEDE745-F4C6-43FA-87DF-DFD26CB2A358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48526252-6779-4B59-9607-5655672A5CB9}" type="sibTrans" cxnId="{CFEDE745-F4C6-43FA-87DF-DFD26CB2A358}">
      <dgm:prSet/>
      <dgm:spPr/>
      <dgm:t>
        <a:bodyPr/>
        <a:lstStyle/>
        <a:p>
          <a:endParaRPr lang="en-US"/>
        </a:p>
      </dgm:t>
    </dgm:pt>
    <dgm:pt modelId="{52B0D8EC-7676-4F35-B6FA-4467E6E5011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100" b="1" dirty="0">
              <a:solidFill>
                <a:schemeClr val="tx2"/>
              </a:solidFill>
            </a:rPr>
            <a:t>VP Administration</a:t>
          </a:r>
        </a:p>
        <a:p>
          <a:pPr algn="ctr"/>
          <a:r>
            <a:rPr lang="en-US" sz="1100" b="1" dirty="0" err="1">
              <a:solidFill>
                <a:schemeClr val="tx2"/>
              </a:solidFill>
            </a:rPr>
            <a:t>Paya</a:t>
          </a:r>
          <a:r>
            <a:rPr lang="en-US" sz="1100" b="1" dirty="0">
              <a:solidFill>
                <a:schemeClr val="tx2"/>
              </a:solidFill>
            </a:rPr>
            <a:t> Ebrahimi</a:t>
          </a:r>
          <a:endParaRPr lang="en-US" sz="1200" b="1" u="sng" dirty="0">
            <a:solidFill>
              <a:srgbClr val="FF0000"/>
            </a:solidFill>
          </a:endParaRPr>
        </a:p>
      </dgm:t>
    </dgm:pt>
    <dgm:pt modelId="{F48DD289-F116-48EA-B151-E44553314E81}" type="parTrans" cxnId="{195785CE-88A9-423F-A7B7-380631F2B57B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0AF8660D-2E39-4B10-B282-65BF6D95161C}" type="sibTrans" cxnId="{195785CE-88A9-423F-A7B7-380631F2B57B}">
      <dgm:prSet/>
      <dgm:spPr/>
      <dgm:t>
        <a:bodyPr/>
        <a:lstStyle/>
        <a:p>
          <a:endParaRPr lang="en-US"/>
        </a:p>
      </dgm:t>
    </dgm:pt>
    <dgm:pt modelId="{35D8C6DA-DB41-430A-B3A1-1501DA2460B6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Marketing</a:t>
          </a:r>
        </a:p>
        <a:p>
          <a:r>
            <a:rPr lang="en-US" sz="1000" b="1" u="none" dirty="0">
              <a:solidFill>
                <a:srgbClr val="1F497D"/>
              </a:solidFill>
            </a:rPr>
            <a:t>Chandra Subramanian</a:t>
          </a:r>
        </a:p>
      </dgm:t>
    </dgm:pt>
    <dgm:pt modelId="{CDD68910-F387-4524-87B4-070CB7187C4B}" type="parTrans" cxnId="{181AA7DB-CD63-462F-A7CF-4094FF098F47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C98BC75B-7E3B-40BE-9FEA-7E29C8E3DB8A}" type="sibTrans" cxnId="{181AA7DB-CD63-462F-A7CF-4094FF098F47}">
      <dgm:prSet/>
      <dgm:spPr/>
      <dgm:t>
        <a:bodyPr/>
        <a:lstStyle/>
        <a:p>
          <a:endParaRPr lang="en-US"/>
        </a:p>
      </dgm:t>
    </dgm:pt>
    <dgm:pt modelId="{2DF37C32-BD71-4C60-AD6F-B57AA6B8BA49}">
      <dgm:prSet custT="1"/>
      <dgm:spPr>
        <a:solidFill>
          <a:srgbClr val="FCD5B5"/>
        </a:solidFill>
      </dgm:spPr>
      <dgm:t>
        <a:bodyPr/>
        <a:lstStyle/>
        <a:p>
          <a:endParaRPr lang="en-US" sz="1000" dirty="0"/>
        </a:p>
        <a:p>
          <a:endParaRPr lang="en-US" sz="1000" b="1" dirty="0">
            <a:solidFill>
              <a:schemeClr val="tx2"/>
            </a:solidFill>
          </a:endParaRPr>
        </a:p>
        <a:p>
          <a:r>
            <a:rPr lang="en-US" sz="1000" b="1" dirty="0">
              <a:solidFill>
                <a:schemeClr val="tx2"/>
              </a:solidFill>
            </a:rPr>
            <a:t>Director of Event Finances </a:t>
          </a:r>
        </a:p>
        <a:p>
          <a:r>
            <a:rPr lang="en-US" sz="1000" b="1" u="none" dirty="0">
              <a:solidFill>
                <a:srgbClr val="1F497D"/>
              </a:solidFill>
            </a:rPr>
            <a:t>Philippe </a:t>
          </a:r>
          <a:r>
            <a:rPr lang="en-US" sz="1000" b="1" u="none" dirty="0" err="1">
              <a:solidFill>
                <a:srgbClr val="1F497D"/>
              </a:solidFill>
            </a:rPr>
            <a:t>Diara</a:t>
          </a:r>
          <a:endParaRPr lang="en-US" sz="1000" b="1" u="none" dirty="0">
            <a:solidFill>
              <a:srgbClr val="1F497D"/>
            </a:solidFill>
          </a:endParaRPr>
        </a:p>
        <a:p>
          <a:endParaRPr lang="en-US" sz="1000" b="1" dirty="0">
            <a:solidFill>
              <a:schemeClr val="tx2"/>
            </a:solidFill>
          </a:endParaRPr>
        </a:p>
        <a:p>
          <a:endParaRPr lang="en-US" sz="1000" dirty="0"/>
        </a:p>
      </dgm:t>
    </dgm:pt>
    <dgm:pt modelId="{91A80F9C-5575-4F13-BC46-EFF0D25E6080}" type="parTrans" cxnId="{16BF06A5-44FC-47A4-90CA-390FCCF1DD8E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09AF4D53-20EA-4B8B-AFCA-4A3D2DAEBB8F}" type="sibTrans" cxnId="{16BF06A5-44FC-47A4-90CA-390FCCF1DD8E}">
      <dgm:prSet/>
      <dgm:spPr/>
      <dgm:t>
        <a:bodyPr/>
        <a:lstStyle/>
        <a:p>
          <a:endParaRPr lang="en-US"/>
        </a:p>
      </dgm:t>
    </dgm:pt>
    <dgm:pt modelId="{13E04901-7C88-466A-8332-EDF2A3FEED4A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i="0" dirty="0">
              <a:solidFill>
                <a:schemeClr val="tx2"/>
              </a:solidFill>
            </a:rPr>
            <a:t>Director of Financial Accounting </a:t>
          </a:r>
        </a:p>
        <a:p>
          <a:r>
            <a:rPr lang="en-US" sz="1000" b="1" i="0" dirty="0">
              <a:solidFill>
                <a:schemeClr val="tx2"/>
              </a:solidFill>
            </a:rPr>
            <a:t>Charles </a:t>
          </a:r>
          <a:r>
            <a:rPr lang="en-US" sz="1000" b="1" i="0" dirty="0" err="1">
              <a:solidFill>
                <a:schemeClr val="tx2"/>
              </a:solidFill>
            </a:rPr>
            <a:t>Caverly</a:t>
          </a:r>
          <a:endParaRPr lang="en-US" sz="1000" b="1" i="0" dirty="0">
            <a:solidFill>
              <a:schemeClr val="tx2"/>
            </a:solidFill>
          </a:endParaRPr>
        </a:p>
      </dgm:t>
    </dgm:pt>
    <dgm:pt modelId="{8A13DAA7-0235-4557-9D3E-8156227F8E9F}" type="parTrans" cxnId="{208FEF04-2A88-49B7-9520-839468E492F3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B3397577-16A7-4CB7-8A54-9DF218992615}" type="sibTrans" cxnId="{208FEF04-2A88-49B7-9520-839468E492F3}">
      <dgm:prSet/>
      <dgm:spPr/>
      <dgm:t>
        <a:bodyPr/>
        <a:lstStyle/>
        <a:p>
          <a:endParaRPr lang="en-US"/>
        </a:p>
      </dgm:t>
    </dgm:pt>
    <dgm:pt modelId="{57F11887-C8A7-49A9-B750-852056C5FAC0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1000" b="1" dirty="0">
            <a:solidFill>
              <a:schemeClr val="tx2"/>
            </a:solidFill>
          </a:endParaRPr>
        </a:p>
        <a:p>
          <a:r>
            <a:rPr lang="en-US" sz="1000" b="1" dirty="0">
              <a:solidFill>
                <a:schemeClr val="tx2"/>
              </a:solidFill>
            </a:rPr>
            <a:t>Director of IT </a:t>
          </a:r>
        </a:p>
        <a:p>
          <a:r>
            <a:rPr lang="en-US" sz="1000" b="1" u="none">
              <a:solidFill>
                <a:srgbClr val="1F497D"/>
              </a:solidFill>
            </a:rPr>
            <a:t>Forrest Parson</a:t>
          </a:r>
          <a:endParaRPr lang="en-US" sz="1000" b="1" u="none" dirty="0">
            <a:solidFill>
              <a:srgbClr val="1F497D"/>
            </a:solidFill>
          </a:endParaRPr>
        </a:p>
        <a:p>
          <a:endParaRPr lang="en-US" sz="1000" b="1" dirty="0">
            <a:solidFill>
              <a:schemeClr val="tx2"/>
            </a:solidFill>
          </a:endParaRPr>
        </a:p>
      </dgm:t>
    </dgm:pt>
    <dgm:pt modelId="{19F76341-AC49-4594-BCDA-591ADC37358A}" type="parTrans" cxnId="{6A9C9F51-E1FA-4EE9-9BA7-FBDB2CC3A44C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03BC1D73-D5E7-408E-A0BC-B72E26A51C67}" type="sibTrans" cxnId="{6A9C9F51-E1FA-4EE9-9BA7-FBDB2CC3A44C}">
      <dgm:prSet/>
      <dgm:spPr/>
      <dgm:t>
        <a:bodyPr/>
        <a:lstStyle/>
        <a:p>
          <a:endParaRPr lang="en-US"/>
        </a:p>
      </dgm:t>
    </dgm:pt>
    <dgm:pt modelId="{C45031EF-C9F8-47BD-9616-B51D5571D52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PMO</a:t>
          </a:r>
        </a:p>
        <a:p>
          <a:r>
            <a:rPr lang="en-US" sz="1000" b="1" u="none" dirty="0">
              <a:solidFill>
                <a:srgbClr val="1F497D"/>
              </a:solidFill>
            </a:rPr>
            <a:t>Imad </a:t>
          </a:r>
          <a:r>
            <a:rPr lang="en-US" sz="1000" b="1" u="none" dirty="0" err="1">
              <a:solidFill>
                <a:srgbClr val="1F497D"/>
              </a:solidFill>
            </a:rPr>
            <a:t>Alsadeq</a:t>
          </a:r>
          <a:endParaRPr lang="en-US" sz="1000" b="1" u="none" dirty="0">
            <a:solidFill>
              <a:srgbClr val="1F497D"/>
            </a:solidFill>
          </a:endParaRPr>
        </a:p>
      </dgm:t>
    </dgm:pt>
    <dgm:pt modelId="{DA7C348C-E803-4EED-B32B-44ECCEE6CCE7}" type="parTrans" cxnId="{4DFBC653-0D24-41C1-BE40-D1B5B19DB9FB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11E74159-0EC5-4667-90F3-9DEAEF029218}" type="sibTrans" cxnId="{4DFBC653-0D24-41C1-BE40-D1B5B19DB9FB}">
      <dgm:prSet/>
      <dgm:spPr/>
      <dgm:t>
        <a:bodyPr/>
        <a:lstStyle/>
        <a:p>
          <a:endParaRPr lang="en-US"/>
        </a:p>
      </dgm:t>
    </dgm:pt>
    <dgm:pt modelId="{07DD071B-9763-45F8-84FB-F1D252F7BB19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Strategic Planning</a:t>
          </a:r>
        </a:p>
        <a:p>
          <a:r>
            <a:rPr lang="en-US" sz="1000" b="1" dirty="0">
              <a:solidFill>
                <a:schemeClr val="tx2"/>
              </a:solidFill>
            </a:rPr>
            <a:t>Eric Smith</a:t>
          </a:r>
        </a:p>
      </dgm:t>
    </dgm:pt>
    <dgm:pt modelId="{EF3CC920-3050-4178-B9B9-26122AEB6E4D}" type="parTrans" cxnId="{CEDADD03-B0F8-4674-9703-2947E13C8D9C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C40D58A7-9804-4C45-B1F3-A46113EEA76F}" type="sibTrans" cxnId="{CEDADD03-B0F8-4674-9703-2947E13C8D9C}">
      <dgm:prSet/>
      <dgm:spPr/>
      <dgm:t>
        <a:bodyPr/>
        <a:lstStyle/>
        <a:p>
          <a:endParaRPr lang="en-US"/>
        </a:p>
      </dgm:t>
    </dgm:pt>
    <dgm:pt modelId="{A41196F0-D8E8-4C5F-A0AE-AD16C14D114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Membership</a:t>
          </a:r>
        </a:p>
        <a:p>
          <a:r>
            <a:rPr lang="en-US" sz="1000" b="1" u="none" dirty="0">
              <a:solidFill>
                <a:srgbClr val="1F497D"/>
              </a:solidFill>
            </a:rPr>
            <a:t>Kristina Miller</a:t>
          </a:r>
          <a:endParaRPr lang="en-US" sz="1000" b="1" dirty="0">
            <a:solidFill>
              <a:schemeClr val="tx2"/>
            </a:solidFill>
          </a:endParaRPr>
        </a:p>
      </dgm:t>
    </dgm:pt>
    <dgm:pt modelId="{FF8B855F-C9DA-48C7-9F12-EE73F1B80BD1}" type="parTrans" cxnId="{6306534C-60C3-4B11-93DA-5982E0E547E5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31BC0A50-EE58-4F27-A4C6-3E3C04DE3CBE}" type="sibTrans" cxnId="{6306534C-60C3-4B11-93DA-5982E0E547E5}">
      <dgm:prSet/>
      <dgm:spPr/>
      <dgm:t>
        <a:bodyPr/>
        <a:lstStyle/>
        <a:p>
          <a:endParaRPr lang="en-US"/>
        </a:p>
      </dgm:t>
    </dgm:pt>
    <dgm:pt modelId="{982C58CA-3E6B-4B5F-8C3A-0B457EF7856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Volunteers</a:t>
          </a:r>
        </a:p>
        <a:p>
          <a:r>
            <a:rPr lang="en-US" sz="1000" b="1" dirty="0">
              <a:solidFill>
                <a:schemeClr val="tx2"/>
              </a:solidFill>
            </a:rPr>
            <a:t>Mai Tran</a:t>
          </a:r>
        </a:p>
      </dgm:t>
    </dgm:pt>
    <dgm:pt modelId="{BA1ED211-78E9-4D6C-8AA2-94BAB586A1FC}" type="parTrans" cxnId="{541A12EF-2E8F-4813-9D82-09EF98D9A0A4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 dirty="0"/>
        </a:p>
      </dgm:t>
    </dgm:pt>
    <dgm:pt modelId="{E8A98F7A-0586-40B2-9B50-CDF397558C91}" type="sibTrans" cxnId="{541A12EF-2E8F-4813-9D82-09EF98D9A0A4}">
      <dgm:prSet/>
      <dgm:spPr/>
      <dgm:t>
        <a:bodyPr/>
        <a:lstStyle/>
        <a:p>
          <a:endParaRPr lang="en-US"/>
        </a:p>
      </dgm:t>
    </dgm:pt>
    <dgm:pt modelId="{41FFD62D-B330-4756-8314-292610921A42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Mentorship Program</a:t>
          </a:r>
        </a:p>
        <a:p>
          <a:r>
            <a:rPr lang="en-US" sz="1000" b="1" u="none" dirty="0">
              <a:solidFill>
                <a:srgbClr val="1F497D"/>
              </a:solidFill>
            </a:rPr>
            <a:t>David Doan</a:t>
          </a:r>
          <a:endParaRPr lang="en-US" sz="1000" b="1" dirty="0">
            <a:solidFill>
              <a:schemeClr val="tx2"/>
            </a:solidFill>
          </a:endParaRPr>
        </a:p>
      </dgm:t>
    </dgm:pt>
    <dgm:pt modelId="{38DB8761-784E-46BD-8C93-457BEAC9BB0D}" type="parTrans" cxnId="{FA40B2C0-CA5A-4531-9B56-517503E0B3B9}">
      <dgm:prSet/>
      <dgm:spPr>
        <a:solidFill>
          <a:schemeClr val="accent6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1D6E17AD-73B3-436B-806C-4E6B498E6C6B}" type="sibTrans" cxnId="{FA40B2C0-CA5A-4531-9B56-517503E0B3B9}">
      <dgm:prSet/>
      <dgm:spPr/>
      <dgm:t>
        <a:bodyPr/>
        <a:lstStyle/>
        <a:p>
          <a:endParaRPr lang="en-US"/>
        </a:p>
      </dgm:t>
    </dgm:pt>
    <dgm:pt modelId="{52AA92D5-3B58-47F2-A1CA-F852FD06492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Social Media</a:t>
          </a:r>
        </a:p>
        <a:p>
          <a:r>
            <a:rPr lang="en-US" sz="1000" b="1" dirty="0">
              <a:solidFill>
                <a:schemeClr val="tx2"/>
              </a:solidFill>
            </a:rPr>
            <a:t>Balaji </a:t>
          </a:r>
          <a:r>
            <a:rPr lang="en-US" sz="1000" b="1" dirty="0" err="1">
              <a:solidFill>
                <a:schemeClr val="tx2"/>
              </a:solidFill>
            </a:rPr>
            <a:t>Sriraghavan</a:t>
          </a:r>
          <a:endParaRPr lang="en-US" sz="1000" b="1" dirty="0">
            <a:solidFill>
              <a:schemeClr val="tx2"/>
            </a:solidFill>
          </a:endParaRPr>
        </a:p>
      </dgm:t>
    </dgm:pt>
    <dgm:pt modelId="{9F715DAE-DF93-4DB0-855A-7EBA1B9B38B6}" type="parTrans" cxnId="{9757A92A-C47E-45F7-B562-432D485E225E}">
      <dgm:prSet/>
      <dgm:spPr/>
      <dgm:t>
        <a:bodyPr/>
        <a:lstStyle/>
        <a:p>
          <a:endParaRPr lang="en-US" dirty="0"/>
        </a:p>
      </dgm:t>
    </dgm:pt>
    <dgm:pt modelId="{214CBE2B-BABC-410D-9D44-D6FB4928875E}" type="sibTrans" cxnId="{9757A92A-C47E-45F7-B562-432D485E225E}">
      <dgm:prSet/>
      <dgm:spPr/>
      <dgm:t>
        <a:bodyPr/>
        <a:lstStyle/>
        <a:p>
          <a:endParaRPr lang="en-US"/>
        </a:p>
      </dgm:t>
    </dgm:pt>
    <dgm:pt modelId="{F7246AA0-168E-48CE-ADC2-7D6D2FE38D27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Networking</a:t>
          </a:r>
        </a:p>
        <a:p>
          <a:r>
            <a:rPr lang="en-US" sz="1000" b="1" u="none" dirty="0">
              <a:solidFill>
                <a:srgbClr val="1F497D"/>
              </a:solidFill>
            </a:rPr>
            <a:t>Shailaja Kamath</a:t>
          </a:r>
        </a:p>
      </dgm:t>
    </dgm:pt>
    <dgm:pt modelId="{E50BB8C5-AE85-4FF5-ABFB-5B8C47CC54E1}" type="parTrans" cxnId="{2FBA8D9E-8C74-40B6-9991-8F8693B0AAC4}">
      <dgm:prSet/>
      <dgm:spPr>
        <a:ln>
          <a:solidFill>
            <a:srgbClr val="1F497D"/>
          </a:solidFill>
        </a:ln>
      </dgm:spPr>
      <dgm:t>
        <a:bodyPr/>
        <a:lstStyle/>
        <a:p>
          <a:endParaRPr lang="en-US" dirty="0"/>
        </a:p>
      </dgm:t>
    </dgm:pt>
    <dgm:pt modelId="{F7EA05EE-70CD-49A8-9F46-480D2C61AA82}" type="sibTrans" cxnId="{2FBA8D9E-8C74-40B6-9991-8F8693B0AAC4}">
      <dgm:prSet/>
      <dgm:spPr/>
      <dgm:t>
        <a:bodyPr/>
        <a:lstStyle/>
        <a:p>
          <a:endParaRPr lang="en-US"/>
        </a:p>
      </dgm:t>
    </dgm:pt>
    <dgm:pt modelId="{40D92694-849C-4248-8F91-624D3FD6D8F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Online Programs</a:t>
          </a:r>
        </a:p>
        <a:p>
          <a:r>
            <a:rPr lang="en-US" sz="1000" b="1" dirty="0">
              <a:solidFill>
                <a:schemeClr val="tx2"/>
              </a:solidFill>
            </a:rPr>
            <a:t>Katya </a:t>
          </a:r>
          <a:r>
            <a:rPr lang="en-US" sz="1000" b="1" dirty="0" err="1">
              <a:solidFill>
                <a:schemeClr val="tx2"/>
              </a:solidFill>
            </a:rPr>
            <a:t>Kazaryan</a:t>
          </a:r>
          <a:endParaRPr lang="en-US" sz="1000" b="1" u="sng" dirty="0">
            <a:solidFill>
              <a:srgbClr val="FF0000"/>
            </a:solidFill>
          </a:endParaRPr>
        </a:p>
      </dgm:t>
    </dgm:pt>
    <dgm:pt modelId="{C11E68D7-30BF-4C18-AC1F-1FEB4C27DA25}" type="parTrans" cxnId="{78540A9F-F165-451E-92C8-2D3796A3D212}">
      <dgm:prSet/>
      <dgm:spPr>
        <a:ln>
          <a:solidFill>
            <a:srgbClr val="1F497D"/>
          </a:solidFill>
        </a:ln>
      </dgm:spPr>
      <dgm:t>
        <a:bodyPr/>
        <a:lstStyle/>
        <a:p>
          <a:endParaRPr lang="en-US"/>
        </a:p>
      </dgm:t>
    </dgm:pt>
    <dgm:pt modelId="{6641A815-98D2-42CC-9523-217E688A9C5F}" type="sibTrans" cxnId="{78540A9F-F165-451E-92C8-2D3796A3D212}">
      <dgm:prSet/>
      <dgm:spPr/>
      <dgm:t>
        <a:bodyPr/>
        <a:lstStyle/>
        <a:p>
          <a:endParaRPr lang="en-US"/>
        </a:p>
      </dgm:t>
    </dgm:pt>
    <dgm:pt modelId="{7C1F65D7-9604-4709-B30D-8DDEB82867F0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</a:t>
          </a:r>
          <a:br>
            <a:rPr lang="en-US" sz="1000" b="1" dirty="0">
              <a:solidFill>
                <a:schemeClr val="tx2"/>
              </a:solidFill>
            </a:rPr>
          </a:br>
          <a:r>
            <a:rPr lang="en-US" sz="1000" b="1" dirty="0">
              <a:solidFill>
                <a:schemeClr val="tx2"/>
              </a:solidFill>
            </a:rPr>
            <a:t> Knowledge </a:t>
          </a:r>
          <a:r>
            <a:rPr lang="en-US" sz="1000" b="1" dirty="0" err="1">
              <a:solidFill>
                <a:schemeClr val="tx2"/>
              </a:solidFill>
            </a:rPr>
            <a:t>Mgmt</a:t>
          </a:r>
          <a:r>
            <a:rPr lang="en-US" sz="1000" b="1" dirty="0">
              <a:solidFill>
                <a:schemeClr val="tx2"/>
              </a:solidFill>
            </a:rPr>
            <a:t> &amp; Business Processes</a:t>
          </a:r>
        </a:p>
        <a:p>
          <a:r>
            <a:rPr lang="en-US" sz="1000" b="1" dirty="0">
              <a:solidFill>
                <a:schemeClr val="tx2"/>
              </a:solidFill>
            </a:rPr>
            <a:t>Ramya Kailas</a:t>
          </a:r>
          <a:endParaRPr lang="en-US" sz="1000" b="1" u="none" dirty="0">
            <a:solidFill>
              <a:schemeClr val="tx2"/>
            </a:solidFill>
          </a:endParaRPr>
        </a:p>
      </dgm:t>
    </dgm:pt>
    <dgm:pt modelId="{CC406C7E-DB8D-42B8-8DD7-CFED8DA2165D}" type="parTrans" cxnId="{18A5E151-A47B-43ED-BBD2-7B60977450BF}">
      <dgm:prSet/>
      <dgm:spPr/>
      <dgm:t>
        <a:bodyPr/>
        <a:lstStyle/>
        <a:p>
          <a:endParaRPr lang="en-US"/>
        </a:p>
      </dgm:t>
    </dgm:pt>
    <dgm:pt modelId="{30260401-46C1-4FC2-979F-18B5AA35D1CB}" type="sibTrans" cxnId="{18A5E151-A47B-43ED-BBD2-7B60977450BF}">
      <dgm:prSet/>
      <dgm:spPr/>
      <dgm:t>
        <a:bodyPr/>
        <a:lstStyle/>
        <a:p>
          <a:endParaRPr lang="en-US"/>
        </a:p>
      </dgm:t>
    </dgm:pt>
    <dgm:pt modelId="{E908B2E4-265A-4889-B319-FFEF07A5482C}">
      <dgm:prSet custT="1"/>
      <dgm:spPr>
        <a:solidFill>
          <a:srgbClr val="FCD5B5"/>
        </a:solidFill>
      </dgm:spPr>
      <dgm:t>
        <a:bodyPr/>
        <a:lstStyle/>
        <a:p>
          <a:r>
            <a:rPr lang="en-US" sz="1100" b="1" dirty="0">
              <a:solidFill>
                <a:schemeClr val="tx2"/>
              </a:solidFill>
            </a:rPr>
            <a:t>Past President</a:t>
          </a:r>
        </a:p>
        <a:p>
          <a:r>
            <a:rPr lang="en-US" sz="1100" b="1" dirty="0" err="1">
              <a:solidFill>
                <a:schemeClr val="tx2"/>
              </a:solidFill>
            </a:rPr>
            <a:t>Prateet</a:t>
          </a:r>
          <a:r>
            <a:rPr lang="en-US" sz="1100" b="1" dirty="0">
              <a:solidFill>
                <a:schemeClr val="tx2"/>
              </a:solidFill>
            </a:rPr>
            <a:t> Verma</a:t>
          </a:r>
        </a:p>
      </dgm:t>
    </dgm:pt>
    <dgm:pt modelId="{DC36289D-B27C-4628-9128-A0324AF6631A}" type="parTrans" cxnId="{C4366BE2-A8AA-42B6-A593-0BCF98EA9335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86BC9CD0-D8CB-4714-961F-6A50AD6BB04F}" type="sibTrans" cxnId="{C4366BE2-A8AA-42B6-A593-0BCF98EA9335}">
      <dgm:prSet/>
      <dgm:spPr/>
      <dgm:t>
        <a:bodyPr/>
        <a:lstStyle/>
        <a:p>
          <a:endParaRPr lang="en-US"/>
        </a:p>
      </dgm:t>
    </dgm:pt>
    <dgm:pt modelId="{BE88FCD5-8B3D-4C2E-9855-56FBE72ECD2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Diehl &amp; Company Contracted CPA Tax Services</a:t>
          </a:r>
        </a:p>
      </dgm:t>
    </dgm:pt>
    <dgm:pt modelId="{5C281443-3DB4-482A-9282-38E2983BC837}" type="parTrans" cxnId="{8CF56491-51EB-4EC6-A440-7EB9D0DC02CA}">
      <dgm:prSet/>
      <dgm:spPr>
        <a:ln>
          <a:solidFill>
            <a:srgbClr val="1F497D"/>
          </a:solidFill>
        </a:ln>
      </dgm:spPr>
      <dgm:t>
        <a:bodyPr/>
        <a:lstStyle/>
        <a:p>
          <a:endParaRPr lang="en-US"/>
        </a:p>
      </dgm:t>
    </dgm:pt>
    <dgm:pt modelId="{50D9844F-A54C-4B8A-9C50-FB4B6B0ED096}" type="sibTrans" cxnId="{8CF56491-51EB-4EC6-A440-7EB9D0DC02CA}">
      <dgm:prSet/>
      <dgm:spPr/>
      <dgm:t>
        <a:bodyPr/>
        <a:lstStyle/>
        <a:p>
          <a:endParaRPr lang="en-US"/>
        </a:p>
      </dgm:t>
    </dgm:pt>
    <dgm:pt modelId="{5BD86B58-8BB6-4745-BCC0-717386CE9E82}">
      <dgm:prSet custT="1"/>
      <dgm:spPr>
        <a:solidFill>
          <a:srgbClr val="FCD5B5"/>
        </a:solidFill>
      </dgm:spPr>
      <dgm:t>
        <a:bodyPr/>
        <a:lstStyle/>
        <a:p>
          <a:pPr algn="ctr"/>
          <a:r>
            <a:rPr lang="en-US" sz="1000" b="1" dirty="0">
              <a:solidFill>
                <a:srgbClr val="1F497D"/>
              </a:solidFill>
              <a:latin typeface="+mn-lt"/>
            </a:rPr>
            <a:t>Director of Dinner/Breakfast Program</a:t>
          </a:r>
        </a:p>
        <a:p>
          <a:pPr algn="ctr"/>
          <a:r>
            <a:rPr lang="en-US" sz="1000" b="1" dirty="0">
              <a:solidFill>
                <a:srgbClr val="1F497D"/>
              </a:solidFill>
              <a:latin typeface="+mn-lt"/>
            </a:rPr>
            <a:t>Rick Fox</a:t>
          </a:r>
        </a:p>
      </dgm:t>
    </dgm:pt>
    <dgm:pt modelId="{EA7FC581-5229-4B10-B091-0F604C78A500}" type="parTrans" cxnId="{8BC83C7C-9793-41D4-A48D-E88EB3A81512}">
      <dgm:prSet/>
      <dgm:spPr/>
      <dgm:t>
        <a:bodyPr/>
        <a:lstStyle/>
        <a:p>
          <a:endParaRPr lang="en-US"/>
        </a:p>
      </dgm:t>
    </dgm:pt>
    <dgm:pt modelId="{E7DA219D-0181-46D9-A2B4-A6061CE63645}" type="sibTrans" cxnId="{8BC83C7C-9793-41D4-A48D-E88EB3A81512}">
      <dgm:prSet/>
      <dgm:spPr/>
      <dgm:t>
        <a:bodyPr/>
        <a:lstStyle/>
        <a:p>
          <a:endParaRPr lang="en-US"/>
        </a:p>
      </dgm:t>
    </dgm:pt>
    <dgm:pt modelId="{F059E94F-89DA-4209-AFB5-A88841C16212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Director of Career and Chapter Relations</a:t>
          </a:r>
        </a:p>
        <a:p>
          <a:r>
            <a:rPr lang="en-US" sz="1000" b="1" u="none" dirty="0">
              <a:solidFill>
                <a:srgbClr val="1F497D"/>
              </a:solidFill>
            </a:rPr>
            <a:t>Chad </a:t>
          </a:r>
          <a:r>
            <a:rPr lang="en-US" sz="1000" b="1" u="none" dirty="0" err="1">
              <a:solidFill>
                <a:srgbClr val="1F497D"/>
              </a:solidFill>
            </a:rPr>
            <a:t>Yeargain</a:t>
          </a:r>
          <a:endParaRPr lang="en-US" sz="1000" b="1" u="none" dirty="0">
            <a:solidFill>
              <a:srgbClr val="1F497D"/>
            </a:solidFill>
          </a:endParaRPr>
        </a:p>
      </dgm:t>
    </dgm:pt>
    <dgm:pt modelId="{1DD3047F-69B5-4EF1-8182-3876E41EF265}" type="sibTrans" cxnId="{23A3FCF6-3F9A-462E-8632-733F46F20DC4}">
      <dgm:prSet/>
      <dgm:spPr/>
      <dgm:t>
        <a:bodyPr/>
        <a:lstStyle/>
        <a:p>
          <a:endParaRPr lang="en-US"/>
        </a:p>
      </dgm:t>
    </dgm:pt>
    <dgm:pt modelId="{F764BFF0-929C-4F4D-A36A-90706055DE18}" type="parTrans" cxnId="{23A3FCF6-3F9A-462E-8632-733F46F20DC4}">
      <dgm:prSet/>
      <dgm:spPr>
        <a:ln>
          <a:solidFill>
            <a:srgbClr val="1F497D"/>
          </a:solidFill>
        </a:ln>
      </dgm:spPr>
      <dgm:t>
        <a:bodyPr/>
        <a:lstStyle/>
        <a:p>
          <a:endParaRPr lang="en-US" dirty="0"/>
        </a:p>
      </dgm:t>
    </dgm:pt>
    <dgm:pt modelId="{89B07445-C450-441F-8377-A3928AE3EDC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Community Forums </a:t>
          </a:r>
        </a:p>
        <a:p>
          <a:r>
            <a:rPr lang="en-US" sz="1000" b="1" u="none" dirty="0">
              <a:solidFill>
                <a:srgbClr val="1F497D"/>
              </a:solidFill>
            </a:rPr>
            <a:t>John King </a:t>
          </a:r>
        </a:p>
      </dgm:t>
    </dgm:pt>
    <dgm:pt modelId="{14992D8B-00D8-4F69-9B53-2110172A9C2F}" type="parTrans" cxnId="{4AC342D6-8CC1-41A5-91A3-B20BA6048590}">
      <dgm:prSet/>
      <dgm:spPr/>
      <dgm:t>
        <a:bodyPr/>
        <a:lstStyle/>
        <a:p>
          <a:endParaRPr lang="en-US"/>
        </a:p>
      </dgm:t>
    </dgm:pt>
    <dgm:pt modelId="{88EB42A2-0CF7-4176-A504-0C1CA150448F}" type="sibTrans" cxnId="{4AC342D6-8CC1-41A5-91A3-B20BA6048590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2" custScaleX="760297" custScaleY="269532" custLinFactNeighborX="3505" custLinFactNeighborY="36914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587F384B-5D86-4CE5-BD1E-5CD04DFB953A}" type="pres">
      <dgm:prSet presAssocID="{D9DC23CC-ACA5-4BC9-829F-82833E3ED595}" presName="Name37" presStyleLbl="parChTrans1D2" presStyleIdx="0" presStyleCnt="6"/>
      <dgm:spPr/>
    </dgm:pt>
    <dgm:pt modelId="{D8DD5F47-419B-40B8-B6AB-509086C0B89F}" type="pres">
      <dgm:prSet presAssocID="{7A8D8D64-1D96-40AE-9025-04A44637137A}" presName="hierRoot2" presStyleCnt="0">
        <dgm:presLayoutVars>
          <dgm:hierBranch val="init"/>
        </dgm:presLayoutVars>
      </dgm:prSet>
      <dgm:spPr/>
    </dgm:pt>
    <dgm:pt modelId="{5D0DF2F1-63F1-46D1-B874-1C9ECFFD88F6}" type="pres">
      <dgm:prSet presAssocID="{7A8D8D64-1D96-40AE-9025-04A44637137A}" presName="rootComposite" presStyleCnt="0"/>
      <dgm:spPr/>
    </dgm:pt>
    <dgm:pt modelId="{DBADBBD3-6AEA-462E-B2F3-71B38F8E591F}" type="pres">
      <dgm:prSet presAssocID="{7A8D8D64-1D96-40AE-9025-04A44637137A}" presName="rootText" presStyleLbl="node2" presStyleIdx="0" presStyleCnt="6" custScaleX="303648" custScaleY="227570" custLinFactY="4579" custLinFactNeighborX="-1594" custLinFactNeighborY="100000">
        <dgm:presLayoutVars>
          <dgm:chPref val="3"/>
        </dgm:presLayoutVars>
      </dgm:prSet>
      <dgm:spPr/>
    </dgm:pt>
    <dgm:pt modelId="{3198409A-4987-443F-AE2C-BBC517116F18}" type="pres">
      <dgm:prSet presAssocID="{7A8D8D64-1D96-40AE-9025-04A44637137A}" presName="rootConnector" presStyleLbl="node2" presStyleIdx="0" presStyleCnt="6"/>
      <dgm:spPr/>
    </dgm:pt>
    <dgm:pt modelId="{4BDE9525-28D3-477E-9418-00165DD76CC6}" type="pres">
      <dgm:prSet presAssocID="{7A8D8D64-1D96-40AE-9025-04A44637137A}" presName="hierChild4" presStyleCnt="0"/>
      <dgm:spPr/>
    </dgm:pt>
    <dgm:pt modelId="{AC6D46AE-864C-4793-9560-61CD69CE3FF7}" type="pres">
      <dgm:prSet presAssocID="{9F986703-0C12-4273-ADBA-9B445CE8992B}" presName="Name37" presStyleLbl="parChTrans1D3" presStyleIdx="0" presStyleCnt="20"/>
      <dgm:spPr/>
    </dgm:pt>
    <dgm:pt modelId="{54C0CB6E-3E14-4AA8-8BF4-7616C318A257}" type="pres">
      <dgm:prSet presAssocID="{D9EB2948-4EAD-4415-8F45-463F00FFAF5E}" presName="hierRoot2" presStyleCnt="0">
        <dgm:presLayoutVars>
          <dgm:hierBranch val="init"/>
        </dgm:presLayoutVars>
      </dgm:prSet>
      <dgm:spPr/>
    </dgm:pt>
    <dgm:pt modelId="{D4315586-0173-468C-89FE-6D84B0AE0A89}" type="pres">
      <dgm:prSet presAssocID="{D9EB2948-4EAD-4415-8F45-463F00FFAF5E}" presName="rootComposite" presStyleCnt="0"/>
      <dgm:spPr/>
    </dgm:pt>
    <dgm:pt modelId="{9F192B89-8AB5-480D-947D-86C8FAC26642}" type="pres">
      <dgm:prSet presAssocID="{D9EB2948-4EAD-4415-8F45-463F00FFAF5E}" presName="rootText" presStyleLbl="node3" presStyleIdx="0" presStyleCnt="20" custScaleX="286652" custScaleY="264080" custLinFactNeighborX="-25328" custLinFactNeighborY="82314">
        <dgm:presLayoutVars>
          <dgm:chPref val="3"/>
        </dgm:presLayoutVars>
      </dgm:prSet>
      <dgm:spPr/>
    </dgm:pt>
    <dgm:pt modelId="{4F1B2A1C-52D6-4836-91EB-BBE4C4C83DFA}" type="pres">
      <dgm:prSet presAssocID="{D9EB2948-4EAD-4415-8F45-463F00FFAF5E}" presName="rootConnector" presStyleLbl="node3" presStyleIdx="0" presStyleCnt="20"/>
      <dgm:spPr/>
    </dgm:pt>
    <dgm:pt modelId="{C445C14B-DDA9-4A0B-9319-9404A4AD9E10}" type="pres">
      <dgm:prSet presAssocID="{D9EB2948-4EAD-4415-8F45-463F00FFAF5E}" presName="hierChild4" presStyleCnt="0"/>
      <dgm:spPr/>
    </dgm:pt>
    <dgm:pt modelId="{E40F5981-4973-4DAB-B655-1A6A0CE2514C}" type="pres">
      <dgm:prSet presAssocID="{D9EB2948-4EAD-4415-8F45-463F00FFAF5E}" presName="hierChild5" presStyleCnt="0"/>
      <dgm:spPr/>
    </dgm:pt>
    <dgm:pt modelId="{4171C7C4-3C50-4752-AD0E-1B50DF2CC56E}" type="pres">
      <dgm:prSet presAssocID="{47531D2B-5355-4330-8AC2-FF869EAD1B99}" presName="Name37" presStyleLbl="parChTrans1D3" presStyleIdx="1" presStyleCnt="20"/>
      <dgm:spPr/>
    </dgm:pt>
    <dgm:pt modelId="{A7B80A3B-7B97-43D4-A8ED-E90978676A67}" type="pres">
      <dgm:prSet presAssocID="{F191914A-48DD-4391-8F9E-F0D94195E1B1}" presName="hierRoot2" presStyleCnt="0">
        <dgm:presLayoutVars>
          <dgm:hierBranch val="init"/>
        </dgm:presLayoutVars>
      </dgm:prSet>
      <dgm:spPr/>
    </dgm:pt>
    <dgm:pt modelId="{5F262EF7-BF3F-4D9C-9258-CB56BF2E9A72}" type="pres">
      <dgm:prSet presAssocID="{F191914A-48DD-4391-8F9E-F0D94195E1B1}" presName="rootComposite" presStyleCnt="0"/>
      <dgm:spPr/>
    </dgm:pt>
    <dgm:pt modelId="{D422B6E4-B113-41FE-956D-886836843C68}" type="pres">
      <dgm:prSet presAssocID="{F191914A-48DD-4391-8F9E-F0D94195E1B1}" presName="rootText" presStyleLbl="node3" presStyleIdx="1" presStyleCnt="20" custScaleX="293529" custScaleY="256641" custLinFactNeighborX="-25328" custLinFactNeighborY="85741">
        <dgm:presLayoutVars>
          <dgm:chPref val="3"/>
        </dgm:presLayoutVars>
      </dgm:prSet>
      <dgm:spPr/>
    </dgm:pt>
    <dgm:pt modelId="{C35E4870-544C-4683-BEF3-E8DECDF936B7}" type="pres">
      <dgm:prSet presAssocID="{F191914A-48DD-4391-8F9E-F0D94195E1B1}" presName="rootConnector" presStyleLbl="node3" presStyleIdx="1" presStyleCnt="20"/>
      <dgm:spPr/>
    </dgm:pt>
    <dgm:pt modelId="{956E06A4-2774-48A9-A60C-5673941D7C40}" type="pres">
      <dgm:prSet presAssocID="{F191914A-48DD-4391-8F9E-F0D94195E1B1}" presName="hierChild4" presStyleCnt="0"/>
      <dgm:spPr/>
    </dgm:pt>
    <dgm:pt modelId="{55EB1193-9C05-4EA6-9A32-3DE65274031D}" type="pres">
      <dgm:prSet presAssocID="{F191914A-48DD-4391-8F9E-F0D94195E1B1}" presName="hierChild5" presStyleCnt="0"/>
      <dgm:spPr/>
    </dgm:pt>
    <dgm:pt modelId="{2239F2E0-E6B7-4261-BAEC-344D9CC6B940}" type="pres">
      <dgm:prSet presAssocID="{99FC4B31-8918-4FBB-B22F-54DC4A062795}" presName="Name37" presStyleLbl="parChTrans1D3" presStyleIdx="2" presStyleCnt="20"/>
      <dgm:spPr/>
    </dgm:pt>
    <dgm:pt modelId="{83F63E5F-AFB3-4FB4-8833-39107289DD9A}" type="pres">
      <dgm:prSet presAssocID="{6AD58AE9-73EE-43B6-BB11-872266F1E733}" presName="hierRoot2" presStyleCnt="0">
        <dgm:presLayoutVars>
          <dgm:hierBranch val="init"/>
        </dgm:presLayoutVars>
      </dgm:prSet>
      <dgm:spPr/>
    </dgm:pt>
    <dgm:pt modelId="{9BAFE4FF-DE37-4CC7-B3D9-2C30208942CC}" type="pres">
      <dgm:prSet presAssocID="{6AD58AE9-73EE-43B6-BB11-872266F1E733}" presName="rootComposite" presStyleCnt="0"/>
      <dgm:spPr/>
    </dgm:pt>
    <dgm:pt modelId="{2231EB4B-BC74-4F97-A970-88B66A6AD1DE}" type="pres">
      <dgm:prSet presAssocID="{6AD58AE9-73EE-43B6-BB11-872266F1E733}" presName="rootText" presStyleLbl="node3" presStyleIdx="2" presStyleCnt="20" custScaleX="293529" custScaleY="240325" custLinFactNeighborX="-25328" custLinFactNeighborY="68425">
        <dgm:presLayoutVars>
          <dgm:chPref val="3"/>
        </dgm:presLayoutVars>
      </dgm:prSet>
      <dgm:spPr/>
    </dgm:pt>
    <dgm:pt modelId="{875809BA-1CA2-4130-B6C1-195A771134A6}" type="pres">
      <dgm:prSet presAssocID="{6AD58AE9-73EE-43B6-BB11-872266F1E733}" presName="rootConnector" presStyleLbl="node3" presStyleIdx="2" presStyleCnt="20"/>
      <dgm:spPr/>
    </dgm:pt>
    <dgm:pt modelId="{0C7EF91D-956B-45E6-A0A0-C74E28669F7A}" type="pres">
      <dgm:prSet presAssocID="{6AD58AE9-73EE-43B6-BB11-872266F1E733}" presName="hierChild4" presStyleCnt="0"/>
      <dgm:spPr/>
    </dgm:pt>
    <dgm:pt modelId="{0005BD26-EC2E-425E-A9BF-F2F34E4DA36A}" type="pres">
      <dgm:prSet presAssocID="{6AD58AE9-73EE-43B6-BB11-872266F1E733}" presName="hierChild5" presStyleCnt="0"/>
      <dgm:spPr/>
    </dgm:pt>
    <dgm:pt modelId="{2E2DAF0A-14EC-4958-96EF-4B643DE58B35}" type="pres">
      <dgm:prSet presAssocID="{2DEAA173-5296-4D19-881E-55B633C4E49F}" presName="Name37" presStyleLbl="parChTrans1D3" presStyleIdx="3" presStyleCnt="20"/>
      <dgm:spPr/>
    </dgm:pt>
    <dgm:pt modelId="{3448E2FE-C5B7-49DA-8CC8-D0AD702617A0}" type="pres">
      <dgm:prSet presAssocID="{91E1C593-1130-4D05-BC97-CFA350DD5A5D}" presName="hierRoot2" presStyleCnt="0">
        <dgm:presLayoutVars>
          <dgm:hierBranch val="init"/>
        </dgm:presLayoutVars>
      </dgm:prSet>
      <dgm:spPr/>
    </dgm:pt>
    <dgm:pt modelId="{29E914E0-C417-44EF-86EF-B829E99F4B54}" type="pres">
      <dgm:prSet presAssocID="{91E1C593-1130-4D05-BC97-CFA350DD5A5D}" presName="rootComposite" presStyleCnt="0"/>
      <dgm:spPr/>
    </dgm:pt>
    <dgm:pt modelId="{BAD036E8-941A-4CF3-8F84-DFFC455B64A1}" type="pres">
      <dgm:prSet presAssocID="{91E1C593-1130-4D05-BC97-CFA350DD5A5D}" presName="rootText" presStyleLbl="node3" presStyleIdx="3" presStyleCnt="20" custScaleX="308693" custScaleY="303598" custLinFactNeighborX="-25328" custLinFactNeighborY="53539">
        <dgm:presLayoutVars>
          <dgm:chPref val="3"/>
        </dgm:presLayoutVars>
      </dgm:prSet>
      <dgm:spPr/>
    </dgm:pt>
    <dgm:pt modelId="{52BF0D05-E5EC-4A6E-82F2-306527253BC5}" type="pres">
      <dgm:prSet presAssocID="{91E1C593-1130-4D05-BC97-CFA350DD5A5D}" presName="rootConnector" presStyleLbl="node3" presStyleIdx="3" presStyleCnt="20"/>
      <dgm:spPr/>
    </dgm:pt>
    <dgm:pt modelId="{7D445270-F1CF-4674-97AD-5F951EE03D5E}" type="pres">
      <dgm:prSet presAssocID="{91E1C593-1130-4D05-BC97-CFA350DD5A5D}" presName="hierChild4" presStyleCnt="0"/>
      <dgm:spPr/>
    </dgm:pt>
    <dgm:pt modelId="{B2C208D4-2B87-4E53-9EA0-0DEDB67BF2E2}" type="pres">
      <dgm:prSet presAssocID="{91E1C593-1130-4D05-BC97-CFA350DD5A5D}" presName="hierChild5" presStyleCnt="0"/>
      <dgm:spPr/>
    </dgm:pt>
    <dgm:pt modelId="{DD658853-A2AF-4FE1-A104-302A711A67AE}" type="pres">
      <dgm:prSet presAssocID="{7A8D8D64-1D96-40AE-9025-04A44637137A}" presName="hierChild5" presStyleCnt="0"/>
      <dgm:spPr/>
    </dgm:pt>
    <dgm:pt modelId="{4734241D-2398-4524-A535-994ACBE56605}" type="pres">
      <dgm:prSet presAssocID="{9064D486-598C-4A3F-B7A5-74F56A49CA87}" presName="Name37" presStyleLbl="parChTrans1D2" presStyleIdx="1" presStyleCnt="6"/>
      <dgm:spPr/>
    </dgm:pt>
    <dgm:pt modelId="{8C0EA9FC-9DB9-401E-9C72-4FCDEFFEE93D}" type="pres">
      <dgm:prSet presAssocID="{09C83EB3-4D18-473A-9D55-16648978D17E}" presName="hierRoot2" presStyleCnt="0">
        <dgm:presLayoutVars>
          <dgm:hierBranch val="init"/>
        </dgm:presLayoutVars>
      </dgm:prSet>
      <dgm:spPr/>
    </dgm:pt>
    <dgm:pt modelId="{D9E563A6-7C3A-4C08-A1E3-9F86322FE425}" type="pres">
      <dgm:prSet presAssocID="{09C83EB3-4D18-473A-9D55-16648978D17E}" presName="rootComposite" presStyleCnt="0"/>
      <dgm:spPr/>
    </dgm:pt>
    <dgm:pt modelId="{5DD2DCC9-BEAA-4CF1-B48C-3B4DACC126C3}" type="pres">
      <dgm:prSet presAssocID="{09C83EB3-4D18-473A-9D55-16648978D17E}" presName="rootText" presStyleLbl="node2" presStyleIdx="1" presStyleCnt="6" custScaleX="298990" custScaleY="217171" custLinFactY="2081" custLinFactNeighborX="4959" custLinFactNeighborY="100000">
        <dgm:presLayoutVars>
          <dgm:chPref val="3"/>
        </dgm:presLayoutVars>
      </dgm:prSet>
      <dgm:spPr/>
    </dgm:pt>
    <dgm:pt modelId="{3A5177F3-A419-4866-977B-5B2D6D7204F1}" type="pres">
      <dgm:prSet presAssocID="{09C83EB3-4D18-473A-9D55-16648978D17E}" presName="rootConnector" presStyleLbl="node2" presStyleIdx="1" presStyleCnt="6"/>
      <dgm:spPr/>
    </dgm:pt>
    <dgm:pt modelId="{4CD1B818-9353-41FA-B907-1ED3AF74483C}" type="pres">
      <dgm:prSet presAssocID="{09C83EB3-4D18-473A-9D55-16648978D17E}" presName="hierChild4" presStyleCnt="0"/>
      <dgm:spPr/>
    </dgm:pt>
    <dgm:pt modelId="{ED481BBB-28F9-4BA2-883E-1AE74EDDD32F}" type="pres">
      <dgm:prSet presAssocID="{CDD68910-F387-4524-87B4-070CB7187C4B}" presName="Name37" presStyleLbl="parChTrans1D3" presStyleIdx="4" presStyleCnt="20"/>
      <dgm:spPr/>
    </dgm:pt>
    <dgm:pt modelId="{ADE26EFC-6413-44FD-94F6-207FB27FD753}" type="pres">
      <dgm:prSet presAssocID="{35D8C6DA-DB41-430A-B3A1-1501DA2460B6}" presName="hierRoot2" presStyleCnt="0">
        <dgm:presLayoutVars>
          <dgm:hierBranch val="init"/>
        </dgm:presLayoutVars>
      </dgm:prSet>
      <dgm:spPr/>
    </dgm:pt>
    <dgm:pt modelId="{09493884-1D96-4D2B-ABED-E8F284A4AEE2}" type="pres">
      <dgm:prSet presAssocID="{35D8C6DA-DB41-430A-B3A1-1501DA2460B6}" presName="rootComposite" presStyleCnt="0"/>
      <dgm:spPr/>
    </dgm:pt>
    <dgm:pt modelId="{100CB45E-E1E4-40D8-B164-D145E6AA5E8B}" type="pres">
      <dgm:prSet presAssocID="{35D8C6DA-DB41-430A-B3A1-1501DA2460B6}" presName="rootText" presStyleLbl="node3" presStyleIdx="4" presStyleCnt="20" custScaleX="285079" custScaleY="292087" custLinFactY="19804" custLinFactNeighborX="-27490" custLinFactNeighborY="100000">
        <dgm:presLayoutVars>
          <dgm:chPref val="3"/>
        </dgm:presLayoutVars>
      </dgm:prSet>
      <dgm:spPr/>
    </dgm:pt>
    <dgm:pt modelId="{404D05A3-9A2E-4D89-88FD-941EA08AABD5}" type="pres">
      <dgm:prSet presAssocID="{35D8C6DA-DB41-430A-B3A1-1501DA2460B6}" presName="rootConnector" presStyleLbl="node3" presStyleIdx="4" presStyleCnt="20"/>
      <dgm:spPr/>
    </dgm:pt>
    <dgm:pt modelId="{1C74540D-ABA2-4316-ABED-56C0FA0B72F6}" type="pres">
      <dgm:prSet presAssocID="{35D8C6DA-DB41-430A-B3A1-1501DA2460B6}" presName="hierChild4" presStyleCnt="0"/>
      <dgm:spPr/>
    </dgm:pt>
    <dgm:pt modelId="{A5168B28-7933-484E-88F1-3122A2CD3DEC}" type="pres">
      <dgm:prSet presAssocID="{35D8C6DA-DB41-430A-B3A1-1501DA2460B6}" presName="hierChild5" presStyleCnt="0"/>
      <dgm:spPr/>
    </dgm:pt>
    <dgm:pt modelId="{20589E8A-F6B4-41BF-8A59-D711E56C7B3B}" type="pres">
      <dgm:prSet presAssocID="{9F715DAE-DF93-4DB0-855A-7EBA1B9B38B6}" presName="Name37" presStyleLbl="parChTrans1D3" presStyleIdx="5" presStyleCnt="20"/>
      <dgm:spPr/>
    </dgm:pt>
    <dgm:pt modelId="{9EABE200-7A30-44D0-BF0A-26233632C5AE}" type="pres">
      <dgm:prSet presAssocID="{52AA92D5-3B58-47F2-A1CA-F852FD064928}" presName="hierRoot2" presStyleCnt="0">
        <dgm:presLayoutVars>
          <dgm:hierBranch val="init"/>
        </dgm:presLayoutVars>
      </dgm:prSet>
      <dgm:spPr/>
    </dgm:pt>
    <dgm:pt modelId="{DD1B24B1-2750-406A-9BF1-B429A079D28F}" type="pres">
      <dgm:prSet presAssocID="{52AA92D5-3B58-47F2-A1CA-F852FD064928}" presName="rootComposite" presStyleCnt="0"/>
      <dgm:spPr/>
    </dgm:pt>
    <dgm:pt modelId="{A9922918-B675-41FE-9858-DE91157762D4}" type="pres">
      <dgm:prSet presAssocID="{52AA92D5-3B58-47F2-A1CA-F852FD064928}" presName="rootText" presStyleLbl="node3" presStyleIdx="5" presStyleCnt="20" custScaleX="279798" custScaleY="289552" custLinFactY="4009" custLinFactNeighborX="-27490" custLinFactNeighborY="100000">
        <dgm:presLayoutVars>
          <dgm:chPref val="3"/>
        </dgm:presLayoutVars>
      </dgm:prSet>
      <dgm:spPr/>
    </dgm:pt>
    <dgm:pt modelId="{75371DDC-CB9D-4291-9EE7-CDCE93871914}" type="pres">
      <dgm:prSet presAssocID="{52AA92D5-3B58-47F2-A1CA-F852FD064928}" presName="rootConnector" presStyleLbl="node3" presStyleIdx="5" presStyleCnt="20"/>
      <dgm:spPr/>
    </dgm:pt>
    <dgm:pt modelId="{F9C0C647-08FE-4D0B-8498-0CEDCB889EA6}" type="pres">
      <dgm:prSet presAssocID="{52AA92D5-3B58-47F2-A1CA-F852FD064928}" presName="hierChild4" presStyleCnt="0"/>
      <dgm:spPr/>
    </dgm:pt>
    <dgm:pt modelId="{28453F69-365B-4F6A-A536-3809505361B7}" type="pres">
      <dgm:prSet presAssocID="{52AA92D5-3B58-47F2-A1CA-F852FD064928}" presName="hierChild5" presStyleCnt="0"/>
      <dgm:spPr/>
    </dgm:pt>
    <dgm:pt modelId="{9929EF0F-EDF3-48F4-AC07-162285723B50}" type="pres">
      <dgm:prSet presAssocID="{F764BFF0-929C-4F4D-A36A-90706055DE18}" presName="Name37" presStyleLbl="parChTrans1D3" presStyleIdx="6" presStyleCnt="20"/>
      <dgm:spPr/>
    </dgm:pt>
    <dgm:pt modelId="{96505AF9-ADAE-4EEB-9C52-EAA921332067}" type="pres">
      <dgm:prSet presAssocID="{F059E94F-89DA-4209-AFB5-A88841C16212}" presName="hierRoot2" presStyleCnt="0">
        <dgm:presLayoutVars>
          <dgm:hierBranch val="init"/>
        </dgm:presLayoutVars>
      </dgm:prSet>
      <dgm:spPr/>
    </dgm:pt>
    <dgm:pt modelId="{3E71C577-D1E0-4119-B043-0934EB7839BB}" type="pres">
      <dgm:prSet presAssocID="{F059E94F-89DA-4209-AFB5-A88841C16212}" presName="rootComposite" presStyleCnt="0"/>
      <dgm:spPr/>
    </dgm:pt>
    <dgm:pt modelId="{B6D36FEC-E21C-467F-8CCD-7747C0585E77}" type="pres">
      <dgm:prSet presAssocID="{F059E94F-89DA-4209-AFB5-A88841C16212}" presName="rootText" presStyleLbl="node3" presStyleIdx="6" presStyleCnt="20" custScaleX="289013" custScaleY="243158" custLinFactNeighborX="-21075" custLinFactNeighborY="88917">
        <dgm:presLayoutVars>
          <dgm:chPref val="3"/>
        </dgm:presLayoutVars>
      </dgm:prSet>
      <dgm:spPr/>
    </dgm:pt>
    <dgm:pt modelId="{25972936-6632-4F4D-B4B8-AC85F13A8E03}" type="pres">
      <dgm:prSet presAssocID="{F059E94F-89DA-4209-AFB5-A88841C16212}" presName="rootConnector" presStyleLbl="node3" presStyleIdx="6" presStyleCnt="20"/>
      <dgm:spPr/>
    </dgm:pt>
    <dgm:pt modelId="{4EECFA22-B55B-470A-97B8-677C9B1CF4A8}" type="pres">
      <dgm:prSet presAssocID="{F059E94F-89DA-4209-AFB5-A88841C16212}" presName="hierChild4" presStyleCnt="0"/>
      <dgm:spPr/>
    </dgm:pt>
    <dgm:pt modelId="{5E789266-ED6D-469A-B674-517533E7919D}" type="pres">
      <dgm:prSet presAssocID="{F059E94F-89DA-4209-AFB5-A88841C16212}" presName="hierChild5" presStyleCnt="0"/>
      <dgm:spPr/>
    </dgm:pt>
    <dgm:pt modelId="{996A46A7-5CF2-4437-AECD-8B74575DE3E2}" type="pres">
      <dgm:prSet presAssocID="{09C83EB3-4D18-473A-9D55-16648978D17E}" presName="hierChild5" presStyleCnt="0"/>
      <dgm:spPr/>
    </dgm:pt>
    <dgm:pt modelId="{8520CBD9-DAE6-4309-99DC-83401050E323}" type="pres">
      <dgm:prSet presAssocID="{413E9512-91BB-44FE-B389-714E3CE1F133}" presName="Name37" presStyleLbl="parChTrans1D2" presStyleIdx="2" presStyleCnt="6"/>
      <dgm:spPr/>
    </dgm:pt>
    <dgm:pt modelId="{F5080A98-2557-44D4-B566-184BD4F11BE6}" type="pres">
      <dgm:prSet presAssocID="{D79698C4-0F43-4D27-9A7D-E851CA7A3FA1}" presName="hierRoot2" presStyleCnt="0">
        <dgm:presLayoutVars>
          <dgm:hierBranch val="init"/>
        </dgm:presLayoutVars>
      </dgm:prSet>
      <dgm:spPr/>
    </dgm:pt>
    <dgm:pt modelId="{1291F92C-D349-4CCD-B0F0-9105D198A25E}" type="pres">
      <dgm:prSet presAssocID="{D79698C4-0F43-4D27-9A7D-E851CA7A3FA1}" presName="rootComposite" presStyleCnt="0"/>
      <dgm:spPr/>
    </dgm:pt>
    <dgm:pt modelId="{DD3F7EA8-D406-4CDC-9F7B-B343792C6FAC}" type="pres">
      <dgm:prSet presAssocID="{D79698C4-0F43-4D27-9A7D-E851CA7A3FA1}" presName="rootText" presStyleLbl="node2" presStyleIdx="2" presStyleCnt="6" custScaleX="255597" custScaleY="208986" custLinFactY="2426" custLinFactNeighborX="929" custLinFactNeighborY="100000">
        <dgm:presLayoutVars>
          <dgm:chPref val="3"/>
        </dgm:presLayoutVars>
      </dgm:prSet>
      <dgm:spPr/>
    </dgm:pt>
    <dgm:pt modelId="{9BC2C02F-5D88-4742-BE3E-ACB8F385ED13}" type="pres">
      <dgm:prSet presAssocID="{D79698C4-0F43-4D27-9A7D-E851CA7A3FA1}" presName="rootConnector" presStyleLbl="node2" presStyleIdx="2" presStyleCnt="6"/>
      <dgm:spPr/>
    </dgm:pt>
    <dgm:pt modelId="{9D78D22D-8DED-4DD5-966F-EA1EFE6FD501}" type="pres">
      <dgm:prSet presAssocID="{D79698C4-0F43-4D27-9A7D-E851CA7A3FA1}" presName="hierChild4" presStyleCnt="0"/>
      <dgm:spPr/>
    </dgm:pt>
    <dgm:pt modelId="{F76FC6D6-8DFB-47FA-B77C-F4132420C0EB}" type="pres">
      <dgm:prSet presAssocID="{91A80F9C-5575-4F13-BC46-EFF0D25E6080}" presName="Name37" presStyleLbl="parChTrans1D3" presStyleIdx="7" presStyleCnt="20"/>
      <dgm:spPr/>
    </dgm:pt>
    <dgm:pt modelId="{3111C7E0-1EA1-4652-A7CC-B16CB7948966}" type="pres">
      <dgm:prSet presAssocID="{2DF37C32-BD71-4C60-AD6F-B57AA6B8BA49}" presName="hierRoot2" presStyleCnt="0">
        <dgm:presLayoutVars>
          <dgm:hierBranch val="init"/>
        </dgm:presLayoutVars>
      </dgm:prSet>
      <dgm:spPr/>
    </dgm:pt>
    <dgm:pt modelId="{E218C655-E1CC-41E5-AE9C-704936B8A539}" type="pres">
      <dgm:prSet presAssocID="{2DF37C32-BD71-4C60-AD6F-B57AA6B8BA49}" presName="rootComposite" presStyleCnt="0"/>
      <dgm:spPr/>
    </dgm:pt>
    <dgm:pt modelId="{1D458B48-8DAC-4A10-B156-CE09D40428D6}" type="pres">
      <dgm:prSet presAssocID="{2DF37C32-BD71-4C60-AD6F-B57AA6B8BA49}" presName="rootText" presStyleLbl="node3" presStyleIdx="7" presStyleCnt="20" custScaleX="252414" custScaleY="239101" custLinFactNeighborX="-16883" custLinFactNeighborY="97239">
        <dgm:presLayoutVars>
          <dgm:chPref val="3"/>
        </dgm:presLayoutVars>
      </dgm:prSet>
      <dgm:spPr/>
    </dgm:pt>
    <dgm:pt modelId="{197F535D-9AB8-46F3-A6E0-6EDB092352F0}" type="pres">
      <dgm:prSet presAssocID="{2DF37C32-BD71-4C60-AD6F-B57AA6B8BA49}" presName="rootConnector" presStyleLbl="node3" presStyleIdx="7" presStyleCnt="20"/>
      <dgm:spPr/>
    </dgm:pt>
    <dgm:pt modelId="{E37679E9-CF5D-4460-AF99-E7FEC6AEC741}" type="pres">
      <dgm:prSet presAssocID="{2DF37C32-BD71-4C60-AD6F-B57AA6B8BA49}" presName="hierChild4" presStyleCnt="0"/>
      <dgm:spPr/>
    </dgm:pt>
    <dgm:pt modelId="{FDA31136-6816-4A11-A41A-AFDACBA9A76F}" type="pres">
      <dgm:prSet presAssocID="{2DF37C32-BD71-4C60-AD6F-B57AA6B8BA49}" presName="hierChild5" presStyleCnt="0"/>
      <dgm:spPr/>
    </dgm:pt>
    <dgm:pt modelId="{65BA12B7-A013-46FE-AD21-5753956A62B6}" type="pres">
      <dgm:prSet presAssocID="{8A13DAA7-0235-4557-9D3E-8156227F8E9F}" presName="Name37" presStyleLbl="parChTrans1D3" presStyleIdx="8" presStyleCnt="20"/>
      <dgm:spPr/>
    </dgm:pt>
    <dgm:pt modelId="{75319EFA-1160-4553-BC6C-E665D76DDF50}" type="pres">
      <dgm:prSet presAssocID="{13E04901-7C88-466A-8332-EDF2A3FEED4A}" presName="hierRoot2" presStyleCnt="0">
        <dgm:presLayoutVars>
          <dgm:hierBranch val="init"/>
        </dgm:presLayoutVars>
      </dgm:prSet>
      <dgm:spPr/>
    </dgm:pt>
    <dgm:pt modelId="{7751FDDD-BCE3-4CE5-AEF5-652CE6EE9C45}" type="pres">
      <dgm:prSet presAssocID="{13E04901-7C88-466A-8332-EDF2A3FEED4A}" presName="rootComposite" presStyleCnt="0"/>
      <dgm:spPr/>
    </dgm:pt>
    <dgm:pt modelId="{D7A65288-97D4-4AEF-9EDA-6F659AB2E58F}" type="pres">
      <dgm:prSet presAssocID="{13E04901-7C88-466A-8332-EDF2A3FEED4A}" presName="rootText" presStyleLbl="node3" presStyleIdx="8" presStyleCnt="20" custScaleX="257975" custScaleY="266859" custLinFactNeighborX="-16883" custLinFactNeighborY="71601">
        <dgm:presLayoutVars>
          <dgm:chPref val="3"/>
        </dgm:presLayoutVars>
      </dgm:prSet>
      <dgm:spPr/>
    </dgm:pt>
    <dgm:pt modelId="{39912316-550A-4CE2-ABBA-2220B06E107E}" type="pres">
      <dgm:prSet presAssocID="{13E04901-7C88-466A-8332-EDF2A3FEED4A}" presName="rootConnector" presStyleLbl="node3" presStyleIdx="8" presStyleCnt="20"/>
      <dgm:spPr/>
    </dgm:pt>
    <dgm:pt modelId="{89B9C076-E3F1-4DFA-B814-EB8108CC5D46}" type="pres">
      <dgm:prSet presAssocID="{13E04901-7C88-466A-8332-EDF2A3FEED4A}" presName="hierChild4" presStyleCnt="0"/>
      <dgm:spPr/>
    </dgm:pt>
    <dgm:pt modelId="{DC4E05D5-6CE1-457B-A69C-FB35E20B3F3C}" type="pres">
      <dgm:prSet presAssocID="{13E04901-7C88-466A-8332-EDF2A3FEED4A}" presName="hierChild5" presStyleCnt="0"/>
      <dgm:spPr/>
    </dgm:pt>
    <dgm:pt modelId="{167E9E15-31D6-43B8-AC3F-6C990B33D7C2}" type="pres">
      <dgm:prSet presAssocID="{38DB8761-784E-46BD-8C93-457BEAC9BB0D}" presName="Name37" presStyleLbl="parChTrans1D3" presStyleIdx="9" presStyleCnt="20"/>
      <dgm:spPr/>
    </dgm:pt>
    <dgm:pt modelId="{9FF66572-89E8-4EA1-98BA-3C70A4FF1377}" type="pres">
      <dgm:prSet presAssocID="{41FFD62D-B330-4756-8314-292610921A42}" presName="hierRoot2" presStyleCnt="0">
        <dgm:presLayoutVars>
          <dgm:hierBranch val="init"/>
        </dgm:presLayoutVars>
      </dgm:prSet>
      <dgm:spPr/>
    </dgm:pt>
    <dgm:pt modelId="{3D24C1C2-8481-4894-8DFB-A940DCF9CB90}" type="pres">
      <dgm:prSet presAssocID="{41FFD62D-B330-4756-8314-292610921A42}" presName="rootComposite" presStyleCnt="0"/>
      <dgm:spPr/>
    </dgm:pt>
    <dgm:pt modelId="{4FE86A46-FD39-4512-A680-96CD67E0E203}" type="pres">
      <dgm:prSet presAssocID="{41FFD62D-B330-4756-8314-292610921A42}" presName="rootText" presStyleLbl="node3" presStyleIdx="9" presStyleCnt="20" custScaleX="266469" custScaleY="244199" custLinFactNeighborX="-16883" custLinFactNeighborY="60325">
        <dgm:presLayoutVars>
          <dgm:chPref val="3"/>
        </dgm:presLayoutVars>
      </dgm:prSet>
      <dgm:spPr/>
    </dgm:pt>
    <dgm:pt modelId="{A3DACA39-F67C-46FF-B022-7496202C69B2}" type="pres">
      <dgm:prSet presAssocID="{41FFD62D-B330-4756-8314-292610921A42}" presName="rootConnector" presStyleLbl="node3" presStyleIdx="9" presStyleCnt="20"/>
      <dgm:spPr/>
    </dgm:pt>
    <dgm:pt modelId="{6D455A8B-F5C5-42A1-A00E-EC2B26DBC6C6}" type="pres">
      <dgm:prSet presAssocID="{41FFD62D-B330-4756-8314-292610921A42}" presName="hierChild4" presStyleCnt="0"/>
      <dgm:spPr/>
    </dgm:pt>
    <dgm:pt modelId="{8122B0AE-B8A4-41D5-B9A3-0DCC907D634D}" type="pres">
      <dgm:prSet presAssocID="{41FFD62D-B330-4756-8314-292610921A42}" presName="hierChild5" presStyleCnt="0"/>
      <dgm:spPr/>
    </dgm:pt>
    <dgm:pt modelId="{48F04E34-0337-4CEE-BCB9-834185D89F5C}" type="pres">
      <dgm:prSet presAssocID="{EA7FC581-5229-4B10-B091-0F604C78A500}" presName="Name37" presStyleLbl="parChTrans1D3" presStyleIdx="10" presStyleCnt="20"/>
      <dgm:spPr/>
    </dgm:pt>
    <dgm:pt modelId="{A2038871-719A-409D-B0F3-77D8959B5CAD}" type="pres">
      <dgm:prSet presAssocID="{5BD86B58-8BB6-4745-BCC0-717386CE9E82}" presName="hierRoot2" presStyleCnt="0">
        <dgm:presLayoutVars>
          <dgm:hierBranch val="init"/>
        </dgm:presLayoutVars>
      </dgm:prSet>
      <dgm:spPr/>
    </dgm:pt>
    <dgm:pt modelId="{075430C7-A24B-433E-A5A0-497FB3B2858D}" type="pres">
      <dgm:prSet presAssocID="{5BD86B58-8BB6-4745-BCC0-717386CE9E82}" presName="rootComposite" presStyleCnt="0"/>
      <dgm:spPr/>
    </dgm:pt>
    <dgm:pt modelId="{FD9A86D2-B418-41EB-83F8-476E5C891390}" type="pres">
      <dgm:prSet presAssocID="{5BD86B58-8BB6-4745-BCC0-717386CE9E82}" presName="rootText" presStyleLbl="node3" presStyleIdx="10" presStyleCnt="20" custScaleX="265785" custScaleY="233017" custLinFactNeighborX="-15713" custLinFactNeighborY="51897">
        <dgm:presLayoutVars>
          <dgm:chPref val="3"/>
        </dgm:presLayoutVars>
      </dgm:prSet>
      <dgm:spPr/>
    </dgm:pt>
    <dgm:pt modelId="{33CC7065-6599-4B92-BEB7-B6168FBC2301}" type="pres">
      <dgm:prSet presAssocID="{5BD86B58-8BB6-4745-BCC0-717386CE9E82}" presName="rootConnector" presStyleLbl="node3" presStyleIdx="10" presStyleCnt="20"/>
      <dgm:spPr/>
    </dgm:pt>
    <dgm:pt modelId="{A1D51829-14C8-4D4F-8B59-907E84D1F0E5}" type="pres">
      <dgm:prSet presAssocID="{5BD86B58-8BB6-4745-BCC0-717386CE9E82}" presName="hierChild4" presStyleCnt="0"/>
      <dgm:spPr/>
    </dgm:pt>
    <dgm:pt modelId="{1A398CF2-D597-4F02-A2D9-2A2020B60DD5}" type="pres">
      <dgm:prSet presAssocID="{5BD86B58-8BB6-4745-BCC0-717386CE9E82}" presName="hierChild5" presStyleCnt="0"/>
      <dgm:spPr/>
    </dgm:pt>
    <dgm:pt modelId="{FE3843D0-7FC5-4AE5-8DE2-4CFF6D9420DC}" type="pres">
      <dgm:prSet presAssocID="{5C281443-3DB4-482A-9282-38E2983BC837}" presName="Name37" presStyleLbl="parChTrans1D3" presStyleIdx="11" presStyleCnt="20"/>
      <dgm:spPr/>
    </dgm:pt>
    <dgm:pt modelId="{3E74BE2B-3B46-4550-AD32-5411731F1544}" type="pres">
      <dgm:prSet presAssocID="{BE88FCD5-8B3D-4C2E-9855-56FBE72ECD2D}" presName="hierRoot2" presStyleCnt="0">
        <dgm:presLayoutVars>
          <dgm:hierBranch val="init"/>
        </dgm:presLayoutVars>
      </dgm:prSet>
      <dgm:spPr/>
    </dgm:pt>
    <dgm:pt modelId="{76F8F222-9CA9-4C19-B812-4F7107B70A25}" type="pres">
      <dgm:prSet presAssocID="{BE88FCD5-8B3D-4C2E-9855-56FBE72ECD2D}" presName="rootComposite" presStyleCnt="0"/>
      <dgm:spPr/>
    </dgm:pt>
    <dgm:pt modelId="{C0F03060-C953-4957-B24D-ECA2BE48C9C7}" type="pres">
      <dgm:prSet presAssocID="{BE88FCD5-8B3D-4C2E-9855-56FBE72ECD2D}" presName="rootText" presStyleLbl="node3" presStyleIdx="11" presStyleCnt="20" custScaleX="266469" custScaleY="296320" custLinFactNeighborX="-16883" custLinFactNeighborY="60325">
        <dgm:presLayoutVars>
          <dgm:chPref val="3"/>
        </dgm:presLayoutVars>
      </dgm:prSet>
      <dgm:spPr/>
    </dgm:pt>
    <dgm:pt modelId="{B6231FBF-4851-4217-B991-B6E6DCD57477}" type="pres">
      <dgm:prSet presAssocID="{BE88FCD5-8B3D-4C2E-9855-56FBE72ECD2D}" presName="rootConnector" presStyleLbl="node3" presStyleIdx="11" presStyleCnt="20"/>
      <dgm:spPr/>
    </dgm:pt>
    <dgm:pt modelId="{BC69E36A-F5AE-41DF-9820-1FE16DD8F785}" type="pres">
      <dgm:prSet presAssocID="{BE88FCD5-8B3D-4C2E-9855-56FBE72ECD2D}" presName="hierChild4" presStyleCnt="0"/>
      <dgm:spPr/>
    </dgm:pt>
    <dgm:pt modelId="{A451A926-ACE3-4673-9C86-CC451AB273B0}" type="pres">
      <dgm:prSet presAssocID="{BE88FCD5-8B3D-4C2E-9855-56FBE72ECD2D}" presName="hierChild5" presStyleCnt="0"/>
      <dgm:spPr/>
    </dgm:pt>
    <dgm:pt modelId="{150A5053-AC3C-4972-B6D6-98598B546D2B}" type="pres">
      <dgm:prSet presAssocID="{D79698C4-0F43-4D27-9A7D-E851CA7A3FA1}" presName="hierChild5" presStyleCnt="0"/>
      <dgm:spPr/>
    </dgm:pt>
    <dgm:pt modelId="{F94EEB3C-E4B4-4426-ACDF-935D8B8D8337}" type="pres">
      <dgm:prSet presAssocID="{F48DD289-F116-48EA-B151-E44553314E81}" presName="Name37" presStyleLbl="parChTrans1D2" presStyleIdx="3" presStyleCnt="6"/>
      <dgm:spPr/>
    </dgm:pt>
    <dgm:pt modelId="{CD5ED3F5-9821-4954-91C7-6F49E83771C2}" type="pres">
      <dgm:prSet presAssocID="{52B0D8EC-7676-4F35-B6FA-4467E6E50115}" presName="hierRoot2" presStyleCnt="0">
        <dgm:presLayoutVars>
          <dgm:hierBranch val="init"/>
        </dgm:presLayoutVars>
      </dgm:prSet>
      <dgm:spPr/>
    </dgm:pt>
    <dgm:pt modelId="{1AD34360-6289-4D26-921F-4E6444582B56}" type="pres">
      <dgm:prSet presAssocID="{52B0D8EC-7676-4F35-B6FA-4467E6E50115}" presName="rootComposite" presStyleCnt="0"/>
      <dgm:spPr/>
    </dgm:pt>
    <dgm:pt modelId="{DB742BDB-29EA-4D58-8820-9188A4904729}" type="pres">
      <dgm:prSet presAssocID="{52B0D8EC-7676-4F35-B6FA-4467E6E50115}" presName="rootText" presStyleLbl="node2" presStyleIdx="3" presStyleCnt="6" custScaleX="299938" custScaleY="235327" custLinFactY="2426" custLinFactNeighborX="16218" custLinFactNeighborY="100000">
        <dgm:presLayoutVars>
          <dgm:chPref val="3"/>
        </dgm:presLayoutVars>
      </dgm:prSet>
      <dgm:spPr/>
    </dgm:pt>
    <dgm:pt modelId="{A82BC2A3-D3BE-45BA-AD56-A9FE47D27119}" type="pres">
      <dgm:prSet presAssocID="{52B0D8EC-7676-4F35-B6FA-4467E6E50115}" presName="rootConnector" presStyleLbl="node2" presStyleIdx="3" presStyleCnt="6"/>
      <dgm:spPr/>
    </dgm:pt>
    <dgm:pt modelId="{12AED569-2430-43FB-BB0F-4EFD94FB270F}" type="pres">
      <dgm:prSet presAssocID="{52B0D8EC-7676-4F35-B6FA-4467E6E50115}" presName="hierChild4" presStyleCnt="0"/>
      <dgm:spPr/>
    </dgm:pt>
    <dgm:pt modelId="{8974FAC5-E7DC-4615-BD7A-5B0BF01991D6}" type="pres">
      <dgm:prSet presAssocID="{19F76341-AC49-4594-BCDA-591ADC37358A}" presName="Name37" presStyleLbl="parChTrans1D3" presStyleIdx="12" presStyleCnt="20"/>
      <dgm:spPr/>
    </dgm:pt>
    <dgm:pt modelId="{7C6AA75A-0CD4-40B5-B634-BBB2F7F0482A}" type="pres">
      <dgm:prSet presAssocID="{57F11887-C8A7-49A9-B750-852056C5FAC0}" presName="hierRoot2" presStyleCnt="0">
        <dgm:presLayoutVars>
          <dgm:hierBranch val="init"/>
        </dgm:presLayoutVars>
      </dgm:prSet>
      <dgm:spPr/>
    </dgm:pt>
    <dgm:pt modelId="{9B7F7206-136D-473D-9BB5-ABA8E4C2D166}" type="pres">
      <dgm:prSet presAssocID="{57F11887-C8A7-49A9-B750-852056C5FAC0}" presName="rootComposite" presStyleCnt="0"/>
      <dgm:spPr/>
    </dgm:pt>
    <dgm:pt modelId="{8B36B783-98C2-474A-B9B1-A684CBFE447D}" type="pres">
      <dgm:prSet presAssocID="{57F11887-C8A7-49A9-B750-852056C5FAC0}" presName="rootText" presStyleLbl="node3" presStyleIdx="12" presStyleCnt="20" custScaleX="262248" custScaleY="218263" custLinFactNeighborX="2683" custLinFactNeighborY="70898">
        <dgm:presLayoutVars>
          <dgm:chPref val="3"/>
        </dgm:presLayoutVars>
      </dgm:prSet>
      <dgm:spPr/>
    </dgm:pt>
    <dgm:pt modelId="{1CDFA9CB-D947-44AE-8356-F1C8FA09BE35}" type="pres">
      <dgm:prSet presAssocID="{57F11887-C8A7-49A9-B750-852056C5FAC0}" presName="rootConnector" presStyleLbl="node3" presStyleIdx="12" presStyleCnt="20"/>
      <dgm:spPr/>
    </dgm:pt>
    <dgm:pt modelId="{1D79602C-C09D-4C73-940D-FA33C3F02760}" type="pres">
      <dgm:prSet presAssocID="{57F11887-C8A7-49A9-B750-852056C5FAC0}" presName="hierChild4" presStyleCnt="0"/>
      <dgm:spPr/>
    </dgm:pt>
    <dgm:pt modelId="{2BEA8058-D01B-4EBE-B096-8E382FDFDD7F}" type="pres">
      <dgm:prSet presAssocID="{57F11887-C8A7-49A9-B750-852056C5FAC0}" presName="hierChild5" presStyleCnt="0"/>
      <dgm:spPr/>
    </dgm:pt>
    <dgm:pt modelId="{8B549957-B951-4EA7-8B51-542DCECDFBA4}" type="pres">
      <dgm:prSet presAssocID="{CC406C7E-DB8D-42B8-8DD7-CFED8DA2165D}" presName="Name37" presStyleLbl="parChTrans1D3" presStyleIdx="13" presStyleCnt="20"/>
      <dgm:spPr/>
    </dgm:pt>
    <dgm:pt modelId="{37B84197-3458-487D-BF7B-BAB8679B0A37}" type="pres">
      <dgm:prSet presAssocID="{7C1F65D7-9604-4709-B30D-8DDEB82867F0}" presName="hierRoot2" presStyleCnt="0">
        <dgm:presLayoutVars>
          <dgm:hierBranch val="init"/>
        </dgm:presLayoutVars>
      </dgm:prSet>
      <dgm:spPr/>
    </dgm:pt>
    <dgm:pt modelId="{C83FECFF-B88D-40A8-9ED5-22B4013085E1}" type="pres">
      <dgm:prSet presAssocID="{7C1F65D7-9604-4709-B30D-8DDEB82867F0}" presName="rootComposite" presStyleCnt="0"/>
      <dgm:spPr/>
    </dgm:pt>
    <dgm:pt modelId="{1103CBE1-1EF8-4135-8AC5-351D877095B9}" type="pres">
      <dgm:prSet presAssocID="{7C1F65D7-9604-4709-B30D-8DDEB82867F0}" presName="rootText" presStyleLbl="node3" presStyleIdx="13" presStyleCnt="20" custScaleX="262248" custScaleY="275979" custLinFactNeighborX="2683" custLinFactNeighborY="60168">
        <dgm:presLayoutVars>
          <dgm:chPref val="3"/>
        </dgm:presLayoutVars>
      </dgm:prSet>
      <dgm:spPr/>
    </dgm:pt>
    <dgm:pt modelId="{7EC4DCE6-005A-4834-B4A8-AE15BDD5D1DE}" type="pres">
      <dgm:prSet presAssocID="{7C1F65D7-9604-4709-B30D-8DDEB82867F0}" presName="rootConnector" presStyleLbl="node3" presStyleIdx="13" presStyleCnt="20"/>
      <dgm:spPr/>
    </dgm:pt>
    <dgm:pt modelId="{FAA940AD-689E-4803-8C4C-52B9A00E8C1C}" type="pres">
      <dgm:prSet presAssocID="{7C1F65D7-9604-4709-B30D-8DDEB82867F0}" presName="hierChild4" presStyleCnt="0"/>
      <dgm:spPr/>
    </dgm:pt>
    <dgm:pt modelId="{D7A97696-92A7-4B63-82C0-A8515A071B91}" type="pres">
      <dgm:prSet presAssocID="{7C1F65D7-9604-4709-B30D-8DDEB82867F0}" presName="hierChild5" presStyleCnt="0"/>
      <dgm:spPr/>
    </dgm:pt>
    <dgm:pt modelId="{EDB4985D-7491-4097-8254-886C3C7D016B}" type="pres">
      <dgm:prSet presAssocID="{DA7C348C-E803-4EED-B32B-44ECCEE6CCE7}" presName="Name37" presStyleLbl="parChTrans1D3" presStyleIdx="14" presStyleCnt="20"/>
      <dgm:spPr/>
    </dgm:pt>
    <dgm:pt modelId="{F2CE64C2-0E9B-40CF-B02A-A3FF3C979A5F}" type="pres">
      <dgm:prSet presAssocID="{C45031EF-C9F8-47BD-9616-B51D5571D52D}" presName="hierRoot2" presStyleCnt="0">
        <dgm:presLayoutVars>
          <dgm:hierBranch val="init"/>
        </dgm:presLayoutVars>
      </dgm:prSet>
      <dgm:spPr/>
    </dgm:pt>
    <dgm:pt modelId="{1CEB726C-2B32-4272-843C-686C50AB0F21}" type="pres">
      <dgm:prSet presAssocID="{C45031EF-C9F8-47BD-9616-B51D5571D52D}" presName="rootComposite" presStyleCnt="0"/>
      <dgm:spPr/>
    </dgm:pt>
    <dgm:pt modelId="{451691E2-CCB4-4801-B70D-E84F0760DEFD}" type="pres">
      <dgm:prSet presAssocID="{C45031EF-C9F8-47BD-9616-B51D5571D52D}" presName="rootText" presStyleLbl="node3" presStyleIdx="14" presStyleCnt="20" custScaleX="255161" custScaleY="201307" custLinFactNeighborX="2683" custLinFactNeighborY="85463">
        <dgm:presLayoutVars>
          <dgm:chPref val="3"/>
        </dgm:presLayoutVars>
      </dgm:prSet>
      <dgm:spPr/>
    </dgm:pt>
    <dgm:pt modelId="{DA07B0E2-493B-4EFB-996F-D0FFED51A843}" type="pres">
      <dgm:prSet presAssocID="{C45031EF-C9F8-47BD-9616-B51D5571D52D}" presName="rootConnector" presStyleLbl="node3" presStyleIdx="14" presStyleCnt="20"/>
      <dgm:spPr/>
    </dgm:pt>
    <dgm:pt modelId="{9E88674A-3BC7-4160-BD92-30424607E2E9}" type="pres">
      <dgm:prSet presAssocID="{C45031EF-C9F8-47BD-9616-B51D5571D52D}" presName="hierChild4" presStyleCnt="0"/>
      <dgm:spPr/>
    </dgm:pt>
    <dgm:pt modelId="{B68E748A-1F40-4BAB-9607-7FA56F50B613}" type="pres">
      <dgm:prSet presAssocID="{C45031EF-C9F8-47BD-9616-B51D5571D52D}" presName="hierChild5" presStyleCnt="0"/>
      <dgm:spPr/>
    </dgm:pt>
    <dgm:pt modelId="{CF1F51B1-5A87-43AD-82DD-0E603460C1A8}" type="pres">
      <dgm:prSet presAssocID="{C11E68D7-30BF-4C18-AC1F-1FEB4C27DA25}" presName="Name37" presStyleLbl="parChTrans1D3" presStyleIdx="15" presStyleCnt="20"/>
      <dgm:spPr/>
    </dgm:pt>
    <dgm:pt modelId="{5D6247E7-46F9-4385-8B0C-F68584062A03}" type="pres">
      <dgm:prSet presAssocID="{40D92694-849C-4248-8F91-624D3FD6D8FF}" presName="hierRoot2" presStyleCnt="0">
        <dgm:presLayoutVars>
          <dgm:hierBranch val="init"/>
        </dgm:presLayoutVars>
      </dgm:prSet>
      <dgm:spPr/>
    </dgm:pt>
    <dgm:pt modelId="{CB615AFD-7E6C-45B5-AF0B-3E6564550C12}" type="pres">
      <dgm:prSet presAssocID="{40D92694-849C-4248-8F91-624D3FD6D8FF}" presName="rootComposite" presStyleCnt="0"/>
      <dgm:spPr/>
    </dgm:pt>
    <dgm:pt modelId="{2A14904C-1068-458A-AD06-16CB2BD54CE5}" type="pres">
      <dgm:prSet presAssocID="{40D92694-849C-4248-8F91-624D3FD6D8FF}" presName="rootText" presStyleLbl="node3" presStyleIdx="15" presStyleCnt="20" custScaleX="255163" custScaleY="235145" custLinFactNeighborX="2683" custLinFactNeighborY="84842">
        <dgm:presLayoutVars>
          <dgm:chPref val="3"/>
        </dgm:presLayoutVars>
      </dgm:prSet>
      <dgm:spPr/>
    </dgm:pt>
    <dgm:pt modelId="{4CFCA952-8DBB-4F2F-A610-7E80CCD03C17}" type="pres">
      <dgm:prSet presAssocID="{40D92694-849C-4248-8F91-624D3FD6D8FF}" presName="rootConnector" presStyleLbl="node3" presStyleIdx="15" presStyleCnt="20"/>
      <dgm:spPr/>
    </dgm:pt>
    <dgm:pt modelId="{75C3B951-8402-4C9F-A141-65AA70920323}" type="pres">
      <dgm:prSet presAssocID="{40D92694-849C-4248-8F91-624D3FD6D8FF}" presName="hierChild4" presStyleCnt="0"/>
      <dgm:spPr/>
    </dgm:pt>
    <dgm:pt modelId="{3D98E26F-93CE-405F-9F56-91319787FE05}" type="pres">
      <dgm:prSet presAssocID="{40D92694-849C-4248-8F91-624D3FD6D8FF}" presName="hierChild5" presStyleCnt="0"/>
      <dgm:spPr/>
    </dgm:pt>
    <dgm:pt modelId="{BD77E4CC-C9CA-4E93-AA74-5142A4B28811}" type="pres">
      <dgm:prSet presAssocID="{52B0D8EC-7676-4F35-B6FA-4467E6E50115}" presName="hierChild5" presStyleCnt="0"/>
      <dgm:spPr/>
    </dgm:pt>
    <dgm:pt modelId="{531A779D-3AEA-4B16-99BA-5CD170AE99DE}" type="pres">
      <dgm:prSet presAssocID="{C8C7158D-EFA3-41DE-BF0A-6C5007DC4AB3}" presName="Name37" presStyleLbl="parChTrans1D2" presStyleIdx="4" presStyleCnt="6"/>
      <dgm:spPr/>
    </dgm:pt>
    <dgm:pt modelId="{FFA18463-2181-4079-91C3-7DC8AB4DDFA4}" type="pres">
      <dgm:prSet presAssocID="{4773D5CD-7D0B-4590-B694-2B4EE8330447}" presName="hierRoot2" presStyleCnt="0">
        <dgm:presLayoutVars>
          <dgm:hierBranch val="init"/>
        </dgm:presLayoutVars>
      </dgm:prSet>
      <dgm:spPr/>
    </dgm:pt>
    <dgm:pt modelId="{118E9310-AEB2-45FC-8D54-7D4CB467DEDE}" type="pres">
      <dgm:prSet presAssocID="{4773D5CD-7D0B-4590-B694-2B4EE8330447}" presName="rootComposite" presStyleCnt="0"/>
      <dgm:spPr/>
    </dgm:pt>
    <dgm:pt modelId="{E9BE6008-4C2D-4170-87F3-2D87303DBDE0}" type="pres">
      <dgm:prSet presAssocID="{4773D5CD-7D0B-4590-B694-2B4EE8330447}" presName="rootText" presStyleLbl="node2" presStyleIdx="4" presStyleCnt="6" custScaleX="300239" custScaleY="233752" custLinFactY="3097" custLinFactNeighborX="559" custLinFactNeighborY="100000">
        <dgm:presLayoutVars>
          <dgm:chPref val="3"/>
        </dgm:presLayoutVars>
      </dgm:prSet>
      <dgm:spPr/>
    </dgm:pt>
    <dgm:pt modelId="{8FE70C79-AC4D-4014-82B3-2110A1A353A6}" type="pres">
      <dgm:prSet presAssocID="{4773D5CD-7D0B-4590-B694-2B4EE8330447}" presName="rootConnector" presStyleLbl="node2" presStyleIdx="4" presStyleCnt="6"/>
      <dgm:spPr/>
    </dgm:pt>
    <dgm:pt modelId="{248E25B8-7EC6-4182-8F3D-CC6A9396A4EE}" type="pres">
      <dgm:prSet presAssocID="{4773D5CD-7D0B-4590-B694-2B4EE8330447}" presName="hierChild4" presStyleCnt="0"/>
      <dgm:spPr/>
    </dgm:pt>
    <dgm:pt modelId="{94996F81-1B04-4608-9460-5172E0320685}" type="pres">
      <dgm:prSet presAssocID="{EF3CC920-3050-4178-B9B9-26122AEB6E4D}" presName="Name37" presStyleLbl="parChTrans1D3" presStyleIdx="16" presStyleCnt="20"/>
      <dgm:spPr/>
    </dgm:pt>
    <dgm:pt modelId="{71C1DB45-1F29-41F1-9684-64FE3FA33C53}" type="pres">
      <dgm:prSet presAssocID="{07DD071B-9763-45F8-84FB-F1D252F7BB19}" presName="hierRoot2" presStyleCnt="0">
        <dgm:presLayoutVars>
          <dgm:hierBranch val="init"/>
        </dgm:presLayoutVars>
      </dgm:prSet>
      <dgm:spPr/>
    </dgm:pt>
    <dgm:pt modelId="{15058575-5D56-413D-B059-EE81CB268B9A}" type="pres">
      <dgm:prSet presAssocID="{07DD071B-9763-45F8-84FB-F1D252F7BB19}" presName="rootComposite" presStyleCnt="0"/>
      <dgm:spPr/>
    </dgm:pt>
    <dgm:pt modelId="{6CF68C4C-02B0-4F57-82A6-52778E7032E9}" type="pres">
      <dgm:prSet presAssocID="{07DD071B-9763-45F8-84FB-F1D252F7BB19}" presName="rootText" presStyleLbl="node3" presStyleIdx="16" presStyleCnt="20" custScaleX="272391" custScaleY="228075" custLinFactY="810" custLinFactNeighborX="-10741" custLinFactNeighborY="100000">
        <dgm:presLayoutVars>
          <dgm:chPref val="3"/>
        </dgm:presLayoutVars>
      </dgm:prSet>
      <dgm:spPr/>
    </dgm:pt>
    <dgm:pt modelId="{16E6530A-2A8D-4CEE-8955-53667AA1F5D6}" type="pres">
      <dgm:prSet presAssocID="{07DD071B-9763-45F8-84FB-F1D252F7BB19}" presName="rootConnector" presStyleLbl="node3" presStyleIdx="16" presStyleCnt="20"/>
      <dgm:spPr/>
    </dgm:pt>
    <dgm:pt modelId="{2EA1B26D-420F-4361-B877-88B0E5E84804}" type="pres">
      <dgm:prSet presAssocID="{07DD071B-9763-45F8-84FB-F1D252F7BB19}" presName="hierChild4" presStyleCnt="0"/>
      <dgm:spPr/>
    </dgm:pt>
    <dgm:pt modelId="{F3A7341B-70E6-4818-8ED6-78762165BE4C}" type="pres">
      <dgm:prSet presAssocID="{07DD071B-9763-45F8-84FB-F1D252F7BB19}" presName="hierChild5" presStyleCnt="0"/>
      <dgm:spPr/>
    </dgm:pt>
    <dgm:pt modelId="{B2BE10BB-3893-4B60-ABDF-766AA569EB37}" type="pres">
      <dgm:prSet presAssocID="{FF8B855F-C9DA-48C7-9F12-EE73F1B80BD1}" presName="Name37" presStyleLbl="parChTrans1D3" presStyleIdx="17" presStyleCnt="20"/>
      <dgm:spPr/>
    </dgm:pt>
    <dgm:pt modelId="{B21BB461-E9B8-461F-9EA3-EB02CA2B3C33}" type="pres">
      <dgm:prSet presAssocID="{A41196F0-D8E8-4C5F-A0AE-AD16C14D114F}" presName="hierRoot2" presStyleCnt="0">
        <dgm:presLayoutVars>
          <dgm:hierBranch val="init"/>
        </dgm:presLayoutVars>
      </dgm:prSet>
      <dgm:spPr/>
    </dgm:pt>
    <dgm:pt modelId="{0F75FC02-BD79-48CA-9B7C-8DF844DE10FD}" type="pres">
      <dgm:prSet presAssocID="{A41196F0-D8E8-4C5F-A0AE-AD16C14D114F}" presName="rootComposite" presStyleCnt="0"/>
      <dgm:spPr/>
    </dgm:pt>
    <dgm:pt modelId="{DCCC751F-94E8-458F-B1AB-679A889F7224}" type="pres">
      <dgm:prSet presAssocID="{A41196F0-D8E8-4C5F-A0AE-AD16C14D114F}" presName="rootText" presStyleLbl="node3" presStyleIdx="17" presStyleCnt="20" custScaleX="272391" custScaleY="223087" custLinFactY="21338" custLinFactNeighborX="-10741" custLinFactNeighborY="100000">
        <dgm:presLayoutVars>
          <dgm:chPref val="3"/>
        </dgm:presLayoutVars>
      </dgm:prSet>
      <dgm:spPr/>
    </dgm:pt>
    <dgm:pt modelId="{8069E629-BC26-4092-A06E-C0451CACA4AC}" type="pres">
      <dgm:prSet presAssocID="{A41196F0-D8E8-4C5F-A0AE-AD16C14D114F}" presName="rootConnector" presStyleLbl="node3" presStyleIdx="17" presStyleCnt="20"/>
      <dgm:spPr/>
    </dgm:pt>
    <dgm:pt modelId="{39FC060D-6E49-4B0F-8444-37E3E6DE2C41}" type="pres">
      <dgm:prSet presAssocID="{A41196F0-D8E8-4C5F-A0AE-AD16C14D114F}" presName="hierChild4" presStyleCnt="0"/>
      <dgm:spPr/>
    </dgm:pt>
    <dgm:pt modelId="{E4A19A28-1792-4219-A29D-D62772B9F353}" type="pres">
      <dgm:prSet presAssocID="{A41196F0-D8E8-4C5F-A0AE-AD16C14D114F}" presName="hierChild5" presStyleCnt="0"/>
      <dgm:spPr/>
    </dgm:pt>
    <dgm:pt modelId="{BA95E506-0047-4D0A-8E0D-F06E80DE9079}" type="pres">
      <dgm:prSet presAssocID="{BA1ED211-78E9-4D6C-8AA2-94BAB586A1FC}" presName="Name37" presStyleLbl="parChTrans1D3" presStyleIdx="18" presStyleCnt="20"/>
      <dgm:spPr/>
    </dgm:pt>
    <dgm:pt modelId="{DDDEF72A-E101-4414-81D7-1FF555846CAD}" type="pres">
      <dgm:prSet presAssocID="{982C58CA-3E6B-4B5F-8C3A-0B457EF78563}" presName="hierRoot2" presStyleCnt="0">
        <dgm:presLayoutVars>
          <dgm:hierBranch val="init"/>
        </dgm:presLayoutVars>
      </dgm:prSet>
      <dgm:spPr/>
    </dgm:pt>
    <dgm:pt modelId="{C408334B-D795-48F2-9253-7ED7488D6247}" type="pres">
      <dgm:prSet presAssocID="{982C58CA-3E6B-4B5F-8C3A-0B457EF78563}" presName="rootComposite" presStyleCnt="0"/>
      <dgm:spPr/>
    </dgm:pt>
    <dgm:pt modelId="{6A0A2CA3-D32C-4F3B-A457-E1ED0E89FB6E}" type="pres">
      <dgm:prSet presAssocID="{982C58CA-3E6B-4B5F-8C3A-0B457EF78563}" presName="rootText" presStyleLbl="node3" presStyleIdx="18" presStyleCnt="20" custScaleX="262604" custScaleY="236888" custLinFactY="28063" custLinFactNeighborX="-10741" custLinFactNeighborY="100000">
        <dgm:presLayoutVars>
          <dgm:chPref val="3"/>
        </dgm:presLayoutVars>
      </dgm:prSet>
      <dgm:spPr/>
    </dgm:pt>
    <dgm:pt modelId="{A458EEBE-3B28-4BE6-84AE-719F0C7D3E2E}" type="pres">
      <dgm:prSet presAssocID="{982C58CA-3E6B-4B5F-8C3A-0B457EF78563}" presName="rootConnector" presStyleLbl="node3" presStyleIdx="18" presStyleCnt="20"/>
      <dgm:spPr/>
    </dgm:pt>
    <dgm:pt modelId="{4099A3D5-A75B-4C33-8F4B-4CA5D99C79F9}" type="pres">
      <dgm:prSet presAssocID="{982C58CA-3E6B-4B5F-8C3A-0B457EF78563}" presName="hierChild4" presStyleCnt="0"/>
      <dgm:spPr/>
    </dgm:pt>
    <dgm:pt modelId="{6AD616ED-43CD-4CE0-9518-F5CF4920F6E7}" type="pres">
      <dgm:prSet presAssocID="{982C58CA-3E6B-4B5F-8C3A-0B457EF78563}" presName="hierChild5" presStyleCnt="0"/>
      <dgm:spPr/>
    </dgm:pt>
    <dgm:pt modelId="{5E709988-A3DB-48C1-A377-3FB35B97962E}" type="pres">
      <dgm:prSet presAssocID="{E50BB8C5-AE85-4FF5-ABFB-5B8C47CC54E1}" presName="Name37" presStyleLbl="parChTrans1D3" presStyleIdx="19" presStyleCnt="20"/>
      <dgm:spPr/>
    </dgm:pt>
    <dgm:pt modelId="{B1221B0D-A068-45A0-BAA3-CF04B0B813F6}" type="pres">
      <dgm:prSet presAssocID="{F7246AA0-168E-48CE-ADC2-7D6D2FE38D27}" presName="hierRoot2" presStyleCnt="0">
        <dgm:presLayoutVars>
          <dgm:hierBranch val="init"/>
        </dgm:presLayoutVars>
      </dgm:prSet>
      <dgm:spPr/>
    </dgm:pt>
    <dgm:pt modelId="{EC3743D5-4756-43DC-8C3C-661CA58EF290}" type="pres">
      <dgm:prSet presAssocID="{F7246AA0-168E-48CE-ADC2-7D6D2FE38D27}" presName="rootComposite" presStyleCnt="0"/>
      <dgm:spPr/>
    </dgm:pt>
    <dgm:pt modelId="{7E3A7E7B-2AA9-4902-8F7A-36B0C0F9D12B}" type="pres">
      <dgm:prSet presAssocID="{F7246AA0-168E-48CE-ADC2-7D6D2FE38D27}" presName="rootText" presStyleLbl="node3" presStyleIdx="19" presStyleCnt="20" custScaleX="262604" custScaleY="236888" custLinFactY="28063" custLinFactNeighborX="-10741" custLinFactNeighborY="100000">
        <dgm:presLayoutVars>
          <dgm:chPref val="3"/>
        </dgm:presLayoutVars>
      </dgm:prSet>
      <dgm:spPr/>
    </dgm:pt>
    <dgm:pt modelId="{4FC0B2C7-6146-4B9B-8A67-6A1138ADA3B8}" type="pres">
      <dgm:prSet presAssocID="{F7246AA0-168E-48CE-ADC2-7D6D2FE38D27}" presName="rootConnector" presStyleLbl="node3" presStyleIdx="19" presStyleCnt="20"/>
      <dgm:spPr/>
    </dgm:pt>
    <dgm:pt modelId="{2F438BD6-E119-459E-9F1D-DE9FD8D0A25D}" type="pres">
      <dgm:prSet presAssocID="{F7246AA0-168E-48CE-ADC2-7D6D2FE38D27}" presName="hierChild4" presStyleCnt="0"/>
      <dgm:spPr/>
    </dgm:pt>
    <dgm:pt modelId="{2B548F1C-32C0-4A52-AC17-FC5A67DB0074}" type="pres">
      <dgm:prSet presAssocID="{F7246AA0-168E-48CE-ADC2-7D6D2FE38D27}" presName="hierChild5" presStyleCnt="0"/>
      <dgm:spPr/>
    </dgm:pt>
    <dgm:pt modelId="{E7116817-65E0-48BC-BD83-6CA9B8B5A508}" type="pres">
      <dgm:prSet presAssocID="{4773D5CD-7D0B-4590-B694-2B4EE8330447}" presName="hierChild5" presStyleCnt="0"/>
      <dgm:spPr/>
    </dgm:pt>
    <dgm:pt modelId="{9622CD63-FDB0-4446-860B-E8C6E315F303}" type="pres">
      <dgm:prSet presAssocID="{DC36289D-B27C-4628-9128-A0324AF6631A}" presName="Name37" presStyleLbl="parChTrans1D2" presStyleIdx="5" presStyleCnt="6"/>
      <dgm:spPr/>
    </dgm:pt>
    <dgm:pt modelId="{02BBCD3C-44A3-41BD-AC03-64A7521294AB}" type="pres">
      <dgm:prSet presAssocID="{E908B2E4-265A-4889-B319-FFEF07A5482C}" presName="hierRoot2" presStyleCnt="0">
        <dgm:presLayoutVars>
          <dgm:hierBranch val="init"/>
        </dgm:presLayoutVars>
      </dgm:prSet>
      <dgm:spPr/>
    </dgm:pt>
    <dgm:pt modelId="{4039A3FE-C42C-4D26-86B9-92C3E5AAC2E0}" type="pres">
      <dgm:prSet presAssocID="{E908B2E4-265A-4889-B319-FFEF07A5482C}" presName="rootComposite" presStyleCnt="0"/>
      <dgm:spPr/>
    </dgm:pt>
    <dgm:pt modelId="{52256FE1-196E-4C1A-A965-C75FB1F3687F}" type="pres">
      <dgm:prSet presAssocID="{E908B2E4-265A-4889-B319-FFEF07A5482C}" presName="rootText" presStyleLbl="node2" presStyleIdx="5" presStyleCnt="6" custScaleX="235795" custScaleY="235795" custLinFactY="4579" custLinFactNeighborX="-1937" custLinFactNeighborY="100000">
        <dgm:presLayoutVars>
          <dgm:chPref val="3"/>
        </dgm:presLayoutVars>
      </dgm:prSet>
      <dgm:spPr/>
    </dgm:pt>
    <dgm:pt modelId="{76F175EE-F329-455C-8E37-370EC329B40B}" type="pres">
      <dgm:prSet presAssocID="{E908B2E4-265A-4889-B319-FFEF07A5482C}" presName="rootConnector" presStyleLbl="node2" presStyleIdx="5" presStyleCnt="6"/>
      <dgm:spPr/>
    </dgm:pt>
    <dgm:pt modelId="{3C18C0E9-954C-4772-9FCF-78D3F70A5955}" type="pres">
      <dgm:prSet presAssocID="{E908B2E4-265A-4889-B319-FFEF07A5482C}" presName="hierChild4" presStyleCnt="0"/>
      <dgm:spPr/>
    </dgm:pt>
    <dgm:pt modelId="{6CEF6F6D-E44C-4A9F-B641-D4EE5FDE3AC9}" type="pres">
      <dgm:prSet presAssocID="{E908B2E4-265A-4889-B319-FFEF07A5482C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  <dgm:pt modelId="{85FD96C2-9AB8-4EFA-93AA-B957F27B1E5F}" type="pres">
      <dgm:prSet presAssocID="{89B07445-C450-441F-8377-A3928AE3EDCB}" presName="hierRoot1" presStyleCnt="0">
        <dgm:presLayoutVars>
          <dgm:hierBranch val="init"/>
        </dgm:presLayoutVars>
      </dgm:prSet>
      <dgm:spPr/>
    </dgm:pt>
    <dgm:pt modelId="{18DA8298-7A8E-44CB-92BA-6C692D12DD1A}" type="pres">
      <dgm:prSet presAssocID="{89B07445-C450-441F-8377-A3928AE3EDCB}" presName="rootComposite1" presStyleCnt="0"/>
      <dgm:spPr/>
    </dgm:pt>
    <dgm:pt modelId="{4C7DB0E5-7590-4143-B5F1-7371A4196931}" type="pres">
      <dgm:prSet presAssocID="{89B07445-C450-441F-8377-A3928AE3EDCB}" presName="rootText1" presStyleLbl="node0" presStyleIdx="1" presStyleCnt="2" custScaleX="289013" custScaleY="243158" custLinFactX="-416941" custLinFactY="781481" custLinFactNeighborX="-500000" custLinFactNeighborY="800000">
        <dgm:presLayoutVars>
          <dgm:chPref val="3"/>
        </dgm:presLayoutVars>
      </dgm:prSet>
      <dgm:spPr/>
    </dgm:pt>
    <dgm:pt modelId="{11B576F0-AF7B-4C2A-9457-8B68D81853ED}" type="pres">
      <dgm:prSet presAssocID="{89B07445-C450-441F-8377-A3928AE3EDCB}" presName="rootConnector1" presStyleLbl="node1" presStyleIdx="0" presStyleCnt="0"/>
      <dgm:spPr/>
    </dgm:pt>
    <dgm:pt modelId="{C75618FB-BCB4-4DF4-AF79-024E06E3ABD9}" type="pres">
      <dgm:prSet presAssocID="{89B07445-C450-441F-8377-A3928AE3EDCB}" presName="hierChild2" presStyleCnt="0"/>
      <dgm:spPr/>
    </dgm:pt>
    <dgm:pt modelId="{12336A5E-022F-443E-9763-276D7C23349F}" type="pres">
      <dgm:prSet presAssocID="{89B07445-C450-441F-8377-A3928AE3EDCB}" presName="hierChild3" presStyleCnt="0"/>
      <dgm:spPr/>
    </dgm:pt>
  </dgm:ptLst>
  <dgm:cxnLst>
    <dgm:cxn modelId="{E9410400-F1EC-44D6-8EE6-A5A68C1B0F3D}" type="presOf" srcId="{52B0D8EC-7676-4F35-B6FA-4467E6E50115}" destId="{DB742BDB-29EA-4D58-8820-9188A4904729}" srcOrd="0" destOrd="0" presId="urn:microsoft.com/office/officeart/2005/8/layout/orgChart1"/>
    <dgm:cxn modelId="{CEDADD03-B0F8-4674-9703-2947E13C8D9C}" srcId="{4773D5CD-7D0B-4590-B694-2B4EE8330447}" destId="{07DD071B-9763-45F8-84FB-F1D252F7BB19}" srcOrd="0" destOrd="0" parTransId="{EF3CC920-3050-4178-B9B9-26122AEB6E4D}" sibTransId="{C40D58A7-9804-4C45-B1F3-A46113EEA76F}"/>
    <dgm:cxn modelId="{208FEF04-2A88-49B7-9520-839468E492F3}" srcId="{D79698C4-0F43-4D27-9A7D-E851CA7A3FA1}" destId="{13E04901-7C88-466A-8332-EDF2A3FEED4A}" srcOrd="1" destOrd="0" parTransId="{8A13DAA7-0235-4557-9D3E-8156227F8E9F}" sibTransId="{B3397577-16A7-4CB7-8A54-9DF218992615}"/>
    <dgm:cxn modelId="{C735590B-6AAF-4987-B509-77A114CE08D3}" type="presOf" srcId="{35D8C6DA-DB41-430A-B3A1-1501DA2460B6}" destId="{404D05A3-9A2E-4D89-88FD-941EA08AABD5}" srcOrd="1" destOrd="0" presId="urn:microsoft.com/office/officeart/2005/8/layout/orgChart1"/>
    <dgm:cxn modelId="{9FB61114-9DE0-4CD2-AA91-7B90E8D3E4D5}" type="presOf" srcId="{982C58CA-3E6B-4B5F-8C3A-0B457EF78563}" destId="{6A0A2CA3-D32C-4F3B-A457-E1ED0E89FB6E}" srcOrd="0" destOrd="0" presId="urn:microsoft.com/office/officeart/2005/8/layout/orgChart1"/>
    <dgm:cxn modelId="{CFF90A18-2BFE-4C58-80DF-9507B0227432}" type="presOf" srcId="{E50BB8C5-AE85-4FF5-ABFB-5B8C47CC54E1}" destId="{5E709988-A3DB-48C1-A377-3FB35B97962E}" srcOrd="0" destOrd="0" presId="urn:microsoft.com/office/officeart/2005/8/layout/orgChart1"/>
    <dgm:cxn modelId="{BB80921B-546E-403E-969B-949B79276931}" type="presOf" srcId="{C11E68D7-30BF-4C18-AC1F-1FEB4C27DA25}" destId="{CF1F51B1-5A87-43AD-82DD-0E603460C1A8}" srcOrd="0" destOrd="0" presId="urn:microsoft.com/office/officeart/2005/8/layout/orgChart1"/>
    <dgm:cxn modelId="{C81D4E1F-90ED-4749-8879-49FBE8FDBE91}" type="presOf" srcId="{09C83EB3-4D18-473A-9D55-16648978D17E}" destId="{3A5177F3-A419-4866-977B-5B2D6D7204F1}" srcOrd="1" destOrd="0" presId="urn:microsoft.com/office/officeart/2005/8/layout/orgChart1"/>
    <dgm:cxn modelId="{FFF13821-4B6D-4198-8AC1-7A8588FAE645}" type="presOf" srcId="{BE88FCD5-8B3D-4C2E-9855-56FBE72ECD2D}" destId="{C0F03060-C953-4957-B24D-ECA2BE48C9C7}" srcOrd="0" destOrd="0" presId="urn:microsoft.com/office/officeart/2005/8/layout/orgChart1"/>
    <dgm:cxn modelId="{26755B29-CFF8-450B-A907-D930D1A474A7}" type="presOf" srcId="{7C1F65D7-9604-4709-B30D-8DDEB82867F0}" destId="{7EC4DCE6-005A-4834-B4A8-AE15BDD5D1DE}" srcOrd="1" destOrd="0" presId="urn:microsoft.com/office/officeart/2005/8/layout/orgChart1"/>
    <dgm:cxn modelId="{3107362A-C5CB-4FE7-BC26-1F0F25DA97AA}" type="presOf" srcId="{D9DC23CC-ACA5-4BC9-829F-82833E3ED595}" destId="{587F384B-5D86-4CE5-BD1E-5CD04DFB953A}" srcOrd="0" destOrd="0" presId="urn:microsoft.com/office/officeart/2005/8/layout/orgChart1"/>
    <dgm:cxn modelId="{9757A92A-C47E-45F7-B562-432D485E225E}" srcId="{09C83EB3-4D18-473A-9D55-16648978D17E}" destId="{52AA92D5-3B58-47F2-A1CA-F852FD064928}" srcOrd="1" destOrd="0" parTransId="{9F715DAE-DF93-4DB0-855A-7EBA1B9B38B6}" sibTransId="{214CBE2B-BABC-410D-9D44-D6FB4928875E}"/>
    <dgm:cxn modelId="{AB54082B-17F4-4EAE-9034-CEE6AF05B09F}" type="presOf" srcId="{D9EB2948-4EAD-4415-8F45-463F00FFAF5E}" destId="{9F192B89-8AB5-480D-947D-86C8FAC26642}" srcOrd="0" destOrd="0" presId="urn:microsoft.com/office/officeart/2005/8/layout/orgChart1"/>
    <dgm:cxn modelId="{4D5C202F-6E21-4ABE-8C53-137F0FE2242D}" type="presOf" srcId="{F7246AA0-168E-48CE-ADC2-7D6D2FE38D27}" destId="{4FC0B2C7-6146-4B9B-8A67-6A1138ADA3B8}" srcOrd="1" destOrd="0" presId="urn:microsoft.com/office/officeart/2005/8/layout/orgChart1"/>
    <dgm:cxn modelId="{658CF332-CCAC-4E36-AD12-2818BFD143D8}" type="presOf" srcId="{2DF37C32-BD71-4C60-AD6F-B57AA6B8BA49}" destId="{1D458B48-8DAC-4A10-B156-CE09D40428D6}" srcOrd="0" destOrd="0" presId="urn:microsoft.com/office/officeart/2005/8/layout/orgChart1"/>
    <dgm:cxn modelId="{7A5E0140-81D9-45DA-814D-94D3F9DCFD4C}" type="presOf" srcId="{9064D486-598C-4A3F-B7A5-74F56A49CA87}" destId="{4734241D-2398-4524-A535-994ACBE56605}" srcOrd="0" destOrd="0" presId="urn:microsoft.com/office/officeart/2005/8/layout/orgChart1"/>
    <dgm:cxn modelId="{96156B5C-A09D-4596-B043-BF94A68792F3}" type="presOf" srcId="{8A13DAA7-0235-4557-9D3E-8156227F8E9F}" destId="{65BA12B7-A013-46FE-AD21-5753956A62B6}" srcOrd="0" destOrd="0" presId="urn:microsoft.com/office/officeart/2005/8/layout/orgChart1"/>
    <dgm:cxn modelId="{2FE8A75C-F5B5-425D-AD00-83E04F1245FA}" type="presOf" srcId="{4773D5CD-7D0B-4590-B694-2B4EE8330447}" destId="{8FE70C79-AC4D-4014-82B3-2110A1A353A6}" srcOrd="1" destOrd="0" presId="urn:microsoft.com/office/officeart/2005/8/layout/orgChart1"/>
    <dgm:cxn modelId="{5B642D41-8D14-4392-8F21-399F291FED99}" srcId="{7A8D8D64-1D96-40AE-9025-04A44637137A}" destId="{F191914A-48DD-4391-8F9E-F0D94195E1B1}" srcOrd="1" destOrd="0" parTransId="{47531D2B-5355-4330-8AC2-FF869EAD1B99}" sibTransId="{7C93FB97-9F04-4A20-AF76-1071BCDB5304}"/>
    <dgm:cxn modelId="{B52D6F41-382C-4BEC-9C31-AFB178793A39}" type="presOf" srcId="{7A8D8D64-1D96-40AE-9025-04A44637137A}" destId="{3198409A-4987-443F-AE2C-BBC517116F18}" srcOrd="1" destOrd="0" presId="urn:microsoft.com/office/officeart/2005/8/layout/orgChart1"/>
    <dgm:cxn modelId="{D8617F43-0B8C-45ED-A5B1-908EF50F748E}" type="presOf" srcId="{4773D5CD-7D0B-4590-B694-2B4EE8330447}" destId="{E9BE6008-4C2D-4170-87F3-2D87303DBDE0}" srcOrd="0" destOrd="0" presId="urn:microsoft.com/office/officeart/2005/8/layout/orgChart1"/>
    <dgm:cxn modelId="{8AD3B363-EED8-42B9-8B3C-AB8B03EAE314}" type="presOf" srcId="{982C58CA-3E6B-4B5F-8C3A-0B457EF78563}" destId="{A458EEBE-3B28-4BE6-84AE-719F0C7D3E2E}" srcOrd="1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CFEDE745-F4C6-43FA-87DF-DFD26CB2A358}" srcId="{23E55D7B-850D-42C3-9004-3F7F09514EF4}" destId="{D79698C4-0F43-4D27-9A7D-E851CA7A3FA1}" srcOrd="2" destOrd="0" parTransId="{413E9512-91BB-44FE-B389-714E3CE1F133}" sibTransId="{48526252-6779-4B59-9607-5655672A5CB9}"/>
    <dgm:cxn modelId="{53D62A66-5A58-410D-A188-C951BC544247}" srcId="{7A8D8D64-1D96-40AE-9025-04A44637137A}" destId="{6AD58AE9-73EE-43B6-BB11-872266F1E733}" srcOrd="2" destOrd="0" parTransId="{99FC4B31-8918-4FBB-B22F-54DC4A062795}" sibTransId="{16E4F564-06A9-432A-A680-618C20DD5EA3}"/>
    <dgm:cxn modelId="{F992EA49-03EB-486F-BE7E-A2A46237434C}" srcId="{7A8D8D64-1D96-40AE-9025-04A44637137A}" destId="{91E1C593-1130-4D05-BC97-CFA350DD5A5D}" srcOrd="3" destOrd="0" parTransId="{2DEAA173-5296-4D19-881E-55B633C4E49F}" sibTransId="{D746716B-A307-4EE6-881A-4D8263CF104B}"/>
    <dgm:cxn modelId="{4180FC4A-AA71-4AA8-985A-BD73B34B7B04}" type="presOf" srcId="{D9EB2948-4EAD-4415-8F45-463F00FFAF5E}" destId="{4F1B2A1C-52D6-4836-91EB-BBE4C4C83DFA}" srcOrd="1" destOrd="0" presId="urn:microsoft.com/office/officeart/2005/8/layout/orgChart1"/>
    <dgm:cxn modelId="{6306534C-60C3-4B11-93DA-5982E0E547E5}" srcId="{4773D5CD-7D0B-4590-B694-2B4EE8330447}" destId="{A41196F0-D8E8-4C5F-A0AE-AD16C14D114F}" srcOrd="1" destOrd="0" parTransId="{FF8B855F-C9DA-48C7-9F12-EE73F1B80BD1}" sibTransId="{31BC0A50-EE58-4F27-A4C6-3E3C04DE3CBE}"/>
    <dgm:cxn modelId="{3282206E-80A7-4BEB-A454-B44838203FCA}" type="presOf" srcId="{C8C7158D-EFA3-41DE-BF0A-6C5007DC4AB3}" destId="{531A779D-3AEA-4B16-99BA-5CD170AE99DE}" srcOrd="0" destOrd="0" presId="urn:microsoft.com/office/officeart/2005/8/layout/orgChart1"/>
    <dgm:cxn modelId="{ED368E6F-FC1F-4C49-B774-94D7426ED11F}" type="presOf" srcId="{6AD58AE9-73EE-43B6-BB11-872266F1E733}" destId="{875809BA-1CA2-4130-B6C1-195A771134A6}" srcOrd="1" destOrd="0" presId="urn:microsoft.com/office/officeart/2005/8/layout/orgChart1"/>
    <dgm:cxn modelId="{73C1CD4F-C990-42CC-9057-354AB6C8177F}" type="presOf" srcId="{9F986703-0C12-4273-ADBA-9B445CE8992B}" destId="{AC6D46AE-864C-4793-9560-61CD69CE3FF7}" srcOrd="0" destOrd="0" presId="urn:microsoft.com/office/officeart/2005/8/layout/orgChart1"/>
    <dgm:cxn modelId="{6A9C9F51-E1FA-4EE9-9BA7-FBDB2CC3A44C}" srcId="{52B0D8EC-7676-4F35-B6FA-4467E6E50115}" destId="{57F11887-C8A7-49A9-B750-852056C5FAC0}" srcOrd="0" destOrd="0" parTransId="{19F76341-AC49-4594-BCDA-591ADC37358A}" sibTransId="{03BC1D73-D5E7-408E-A0BC-B72E26A51C67}"/>
    <dgm:cxn modelId="{18A5E151-A47B-43ED-BBD2-7B60977450BF}" srcId="{52B0D8EC-7676-4F35-B6FA-4467E6E50115}" destId="{7C1F65D7-9604-4709-B30D-8DDEB82867F0}" srcOrd="1" destOrd="0" parTransId="{CC406C7E-DB8D-42B8-8DD7-CFED8DA2165D}" sibTransId="{30260401-46C1-4FC2-979F-18B5AA35D1CB}"/>
    <dgm:cxn modelId="{89F10E73-EB64-457C-83C2-D339E69FB2AC}" type="presOf" srcId="{40D92694-849C-4248-8F91-624D3FD6D8FF}" destId="{4CFCA952-8DBB-4F2F-A610-7E80CCD03C17}" srcOrd="1" destOrd="0" presId="urn:microsoft.com/office/officeart/2005/8/layout/orgChart1"/>
    <dgm:cxn modelId="{4DFBC653-0D24-41C1-BE40-D1B5B19DB9FB}" srcId="{52B0D8EC-7676-4F35-B6FA-4467E6E50115}" destId="{C45031EF-C9F8-47BD-9616-B51D5571D52D}" srcOrd="2" destOrd="0" parTransId="{DA7C348C-E803-4EED-B32B-44ECCEE6CCE7}" sibTransId="{11E74159-0EC5-4667-90F3-9DEAEF029218}"/>
    <dgm:cxn modelId="{A7EDBD74-71FD-48F1-8BBA-66CE62D81770}" type="presOf" srcId="{F059E94F-89DA-4209-AFB5-A88841C16212}" destId="{B6D36FEC-E21C-467F-8CCD-7747C0585E77}" srcOrd="0" destOrd="0" presId="urn:microsoft.com/office/officeart/2005/8/layout/orgChart1"/>
    <dgm:cxn modelId="{2C44AD56-6D61-4B3D-A68A-ABBCF338AE6F}" type="presOf" srcId="{52AA92D5-3B58-47F2-A1CA-F852FD064928}" destId="{A9922918-B675-41FE-9858-DE91157762D4}" srcOrd="0" destOrd="0" presId="urn:microsoft.com/office/officeart/2005/8/layout/orgChart1"/>
    <dgm:cxn modelId="{DF2FF557-5D30-4E68-8D38-EA8F40A3E184}" type="presOf" srcId="{F48DD289-F116-48EA-B151-E44553314E81}" destId="{F94EEB3C-E4B4-4426-ACDF-935D8B8D8337}" srcOrd="0" destOrd="0" presId="urn:microsoft.com/office/officeart/2005/8/layout/orgChart1"/>
    <dgm:cxn modelId="{171E1058-14FC-4BC0-B3D0-ACA0BD9F64D7}" type="presOf" srcId="{A41196F0-D8E8-4C5F-A0AE-AD16C14D114F}" destId="{8069E629-BC26-4092-A06E-C0451CACA4AC}" srcOrd="1" destOrd="0" presId="urn:microsoft.com/office/officeart/2005/8/layout/orgChart1"/>
    <dgm:cxn modelId="{F834F158-8865-49D3-B770-1A2C909DEE1D}" type="presOf" srcId="{FF8B855F-C9DA-48C7-9F12-EE73F1B80BD1}" destId="{B2BE10BB-3893-4B60-ABDF-766AA569EB37}" srcOrd="0" destOrd="0" presId="urn:microsoft.com/office/officeart/2005/8/layout/orgChart1"/>
    <dgm:cxn modelId="{2BBDA479-3938-4E96-9635-AE3C008581E2}" type="presOf" srcId="{54A6CB2B-5581-4799-A00F-495DA49C77DC}" destId="{ED707249-4C71-4EAC-B3F3-80463748F058}" srcOrd="0" destOrd="0" presId="urn:microsoft.com/office/officeart/2005/8/layout/orgChart1"/>
    <dgm:cxn modelId="{8BC83C7C-9793-41D4-A48D-E88EB3A81512}" srcId="{D79698C4-0F43-4D27-9A7D-E851CA7A3FA1}" destId="{5BD86B58-8BB6-4745-BCC0-717386CE9E82}" srcOrd="3" destOrd="0" parTransId="{EA7FC581-5229-4B10-B091-0F604C78A500}" sibTransId="{E7DA219D-0181-46D9-A2B4-A6061CE63645}"/>
    <dgm:cxn modelId="{B780847D-E025-4C9E-BDC4-CA5E6C5CE201}" type="presOf" srcId="{413E9512-91BB-44FE-B389-714E3CE1F133}" destId="{8520CBD9-DAE6-4309-99DC-83401050E323}" srcOrd="0" destOrd="0" presId="urn:microsoft.com/office/officeart/2005/8/layout/orgChart1"/>
    <dgm:cxn modelId="{E74DAC82-76CD-4A2D-B713-80D3AB6CB49D}" type="presOf" srcId="{E908B2E4-265A-4889-B319-FFEF07A5482C}" destId="{76F175EE-F329-455C-8E37-370EC329B40B}" srcOrd="1" destOrd="0" presId="urn:microsoft.com/office/officeart/2005/8/layout/orgChart1"/>
    <dgm:cxn modelId="{4F7B1083-E2CE-41B7-8E81-A0B68CAFED4C}" type="presOf" srcId="{40D92694-849C-4248-8F91-624D3FD6D8FF}" destId="{2A14904C-1068-458A-AD06-16CB2BD54CE5}" srcOrd="0" destOrd="0" presId="urn:microsoft.com/office/officeart/2005/8/layout/orgChart1"/>
    <dgm:cxn modelId="{DF146884-B3D4-4412-921C-1E9F460FED90}" type="presOf" srcId="{52B0D8EC-7676-4F35-B6FA-4467E6E50115}" destId="{A82BC2A3-D3BE-45BA-AD56-A9FE47D27119}" srcOrd="1" destOrd="0" presId="urn:microsoft.com/office/officeart/2005/8/layout/orgChart1"/>
    <dgm:cxn modelId="{4DA42485-28B4-4C5B-8F35-FE089C75859C}" type="presOf" srcId="{09C83EB3-4D18-473A-9D55-16648978D17E}" destId="{5DD2DCC9-BEAA-4CF1-B48C-3B4DACC126C3}" srcOrd="0" destOrd="0" presId="urn:microsoft.com/office/officeart/2005/8/layout/orgChart1"/>
    <dgm:cxn modelId="{F63CD187-E87A-4111-ABB5-17AF22BF48ED}" type="presOf" srcId="{CC406C7E-DB8D-42B8-8DD7-CFED8DA2165D}" destId="{8B549957-B951-4EA7-8B51-542DCECDFBA4}" srcOrd="0" destOrd="0" presId="urn:microsoft.com/office/officeart/2005/8/layout/orgChart1"/>
    <dgm:cxn modelId="{122E8D89-E478-4422-B2BB-EA8E174878BC}" type="presOf" srcId="{5BD86B58-8BB6-4745-BCC0-717386CE9E82}" destId="{FD9A86D2-B418-41EB-83F8-476E5C891390}" srcOrd="0" destOrd="0" presId="urn:microsoft.com/office/officeart/2005/8/layout/orgChart1"/>
    <dgm:cxn modelId="{BF7FC689-23A2-485F-B008-1782B5B22D4A}" type="presOf" srcId="{F191914A-48DD-4391-8F9E-F0D94195E1B1}" destId="{C35E4870-544C-4683-BEF3-E8DECDF936B7}" srcOrd="1" destOrd="0" presId="urn:microsoft.com/office/officeart/2005/8/layout/orgChart1"/>
    <dgm:cxn modelId="{C9A13D8A-8BBD-4BB3-82A5-68865CDB27C0}" type="presOf" srcId="{7A8D8D64-1D96-40AE-9025-04A44637137A}" destId="{DBADBBD3-6AEA-462E-B2F3-71B38F8E591F}" srcOrd="0" destOrd="0" presId="urn:microsoft.com/office/officeart/2005/8/layout/orgChart1"/>
    <dgm:cxn modelId="{B09F488B-F5D0-4892-B0A4-14CA8281F92C}" type="presOf" srcId="{C45031EF-C9F8-47BD-9616-B51D5571D52D}" destId="{DA07B0E2-493B-4EFB-996F-D0FFED51A843}" srcOrd="1" destOrd="0" presId="urn:microsoft.com/office/officeart/2005/8/layout/orgChart1"/>
    <dgm:cxn modelId="{393C578B-E216-4633-B4FD-FBAB2EA8860A}" type="presOf" srcId="{BE88FCD5-8B3D-4C2E-9855-56FBE72ECD2D}" destId="{B6231FBF-4851-4217-B991-B6E6DCD57477}" srcOrd="1" destOrd="0" presId="urn:microsoft.com/office/officeart/2005/8/layout/orgChart1"/>
    <dgm:cxn modelId="{0AEC638D-3280-42EB-826C-A1D28E4594B5}" type="presOf" srcId="{13E04901-7C88-466A-8332-EDF2A3FEED4A}" destId="{39912316-550A-4CE2-ABBA-2220B06E107E}" srcOrd="1" destOrd="0" presId="urn:microsoft.com/office/officeart/2005/8/layout/orgChart1"/>
    <dgm:cxn modelId="{6EE6BE8E-F614-4FC6-B12C-4BA6D1845779}" type="presOf" srcId="{F764BFF0-929C-4F4D-A36A-90706055DE18}" destId="{9929EF0F-EDF3-48F4-AC07-162285723B50}" srcOrd="0" destOrd="0" presId="urn:microsoft.com/office/officeart/2005/8/layout/orgChart1"/>
    <dgm:cxn modelId="{97B9E490-D779-4BBD-AAB5-21C21C786F36}" type="presOf" srcId="{89B07445-C450-441F-8377-A3928AE3EDCB}" destId="{11B576F0-AF7B-4C2A-9457-8B68D81853ED}" srcOrd="1" destOrd="0" presId="urn:microsoft.com/office/officeart/2005/8/layout/orgChart1"/>
    <dgm:cxn modelId="{8CF56491-51EB-4EC6-A440-7EB9D0DC02CA}" srcId="{D79698C4-0F43-4D27-9A7D-E851CA7A3FA1}" destId="{BE88FCD5-8B3D-4C2E-9855-56FBE72ECD2D}" srcOrd="4" destOrd="0" parTransId="{5C281443-3DB4-482A-9282-38E2983BC837}" sibTransId="{50D9844F-A54C-4B8A-9C50-FB4B6B0ED096}"/>
    <dgm:cxn modelId="{3BCE3892-8099-4BE3-AB3E-035F626E33EF}" type="presOf" srcId="{A41196F0-D8E8-4C5F-A0AE-AD16C14D114F}" destId="{DCCC751F-94E8-458F-B1AB-679A889F7224}" srcOrd="0" destOrd="0" presId="urn:microsoft.com/office/officeart/2005/8/layout/orgChart1"/>
    <dgm:cxn modelId="{6508BB92-324E-4395-9035-ECABCF7F25DD}" type="presOf" srcId="{F7246AA0-168E-48CE-ADC2-7D6D2FE38D27}" destId="{7E3A7E7B-2AA9-4902-8F7A-36B0C0F9D12B}" srcOrd="0" destOrd="0" presId="urn:microsoft.com/office/officeart/2005/8/layout/orgChart1"/>
    <dgm:cxn modelId="{1D22F09C-CEC9-4CEC-BE77-68CD851268AE}" srcId="{23E55D7B-850D-42C3-9004-3F7F09514EF4}" destId="{09C83EB3-4D18-473A-9D55-16648978D17E}" srcOrd="1" destOrd="0" parTransId="{9064D486-598C-4A3F-B7A5-74F56A49CA87}" sibTransId="{2AACA516-23FA-4391-A896-1AF971C87465}"/>
    <dgm:cxn modelId="{7721379D-07C2-4422-A6FA-74CF45B1CD8A}" type="presOf" srcId="{41FFD62D-B330-4756-8314-292610921A42}" destId="{4FE86A46-FD39-4512-A680-96CD67E0E203}" srcOrd="0" destOrd="0" presId="urn:microsoft.com/office/officeart/2005/8/layout/orgChart1"/>
    <dgm:cxn modelId="{E872489E-2C96-4144-BE84-D3E048EC5402}" type="presOf" srcId="{19F76341-AC49-4594-BCDA-591ADC37358A}" destId="{8974FAC5-E7DC-4615-BD7A-5B0BF01991D6}" srcOrd="0" destOrd="0" presId="urn:microsoft.com/office/officeart/2005/8/layout/orgChart1"/>
    <dgm:cxn modelId="{2FBA8D9E-8C74-40B6-9991-8F8693B0AAC4}" srcId="{4773D5CD-7D0B-4590-B694-2B4EE8330447}" destId="{F7246AA0-168E-48CE-ADC2-7D6D2FE38D27}" srcOrd="3" destOrd="0" parTransId="{E50BB8C5-AE85-4FF5-ABFB-5B8C47CC54E1}" sibTransId="{F7EA05EE-70CD-49A8-9F46-480D2C61AA82}"/>
    <dgm:cxn modelId="{78540A9F-F165-451E-92C8-2D3796A3D212}" srcId="{52B0D8EC-7676-4F35-B6FA-4467E6E50115}" destId="{40D92694-849C-4248-8F91-624D3FD6D8FF}" srcOrd="3" destOrd="0" parTransId="{C11E68D7-30BF-4C18-AC1F-1FEB4C27DA25}" sibTransId="{6641A815-98D2-42CC-9523-217E688A9C5F}"/>
    <dgm:cxn modelId="{16BF06A5-44FC-47A4-90CA-390FCCF1DD8E}" srcId="{D79698C4-0F43-4D27-9A7D-E851CA7A3FA1}" destId="{2DF37C32-BD71-4C60-AD6F-B57AA6B8BA49}" srcOrd="0" destOrd="0" parTransId="{91A80F9C-5575-4F13-BC46-EFF0D25E6080}" sibTransId="{09AF4D53-20EA-4B8B-AFCA-4A3D2DAEBB8F}"/>
    <dgm:cxn modelId="{E76242A7-33BF-473B-A729-78D63D0A0AA4}" type="presOf" srcId="{91A80F9C-5575-4F13-BC46-EFF0D25E6080}" destId="{F76FC6D6-8DFB-47FA-B77C-F4132420C0EB}" srcOrd="0" destOrd="0" presId="urn:microsoft.com/office/officeart/2005/8/layout/orgChart1"/>
    <dgm:cxn modelId="{2A4AFFA9-EFC1-4484-9AA0-1EFC8D9171B4}" type="presOf" srcId="{D79698C4-0F43-4D27-9A7D-E851CA7A3FA1}" destId="{DD3F7EA8-D406-4CDC-9F7B-B343792C6FAC}" srcOrd="0" destOrd="0" presId="urn:microsoft.com/office/officeart/2005/8/layout/orgChart1"/>
    <dgm:cxn modelId="{4ABB09AB-1C46-4AD7-B1CC-D8204712C3E3}" type="presOf" srcId="{D79698C4-0F43-4D27-9A7D-E851CA7A3FA1}" destId="{9BC2C02F-5D88-4742-BE3E-ACB8F385ED13}" srcOrd="1" destOrd="0" presId="urn:microsoft.com/office/officeart/2005/8/layout/orgChart1"/>
    <dgm:cxn modelId="{7F291EAF-B3F4-4037-8DB5-AF5AC275589A}" type="presOf" srcId="{89B07445-C450-441F-8377-A3928AE3EDCB}" destId="{4C7DB0E5-7590-4143-B5F1-7371A4196931}" srcOrd="0" destOrd="0" presId="urn:microsoft.com/office/officeart/2005/8/layout/orgChart1"/>
    <dgm:cxn modelId="{9E3143AF-611C-4F34-8C3C-03260CC9BD7A}" type="presOf" srcId="{C45031EF-C9F8-47BD-9616-B51D5571D52D}" destId="{451691E2-CCB4-4801-B70D-E84F0760DEFD}" srcOrd="0" destOrd="0" presId="urn:microsoft.com/office/officeart/2005/8/layout/orgChart1"/>
    <dgm:cxn modelId="{858DD4B2-2A55-4D10-9FE3-C91C61151D23}" type="presOf" srcId="{5C281443-3DB4-482A-9282-38E2983BC837}" destId="{FE3843D0-7FC5-4AE5-8DE2-4CFF6D9420DC}" srcOrd="0" destOrd="0" presId="urn:microsoft.com/office/officeart/2005/8/layout/orgChart1"/>
    <dgm:cxn modelId="{FA40B2C0-CA5A-4531-9B56-517503E0B3B9}" srcId="{D79698C4-0F43-4D27-9A7D-E851CA7A3FA1}" destId="{41FFD62D-B330-4756-8314-292610921A42}" srcOrd="2" destOrd="0" parTransId="{38DB8761-784E-46BD-8C93-457BEAC9BB0D}" sibTransId="{1D6E17AD-73B3-436B-806C-4E6B498E6C6B}"/>
    <dgm:cxn modelId="{96A902C2-0517-4F27-A297-45158430522A}" type="presOf" srcId="{F059E94F-89DA-4209-AFB5-A88841C16212}" destId="{25972936-6632-4F4D-B4B8-AC85F13A8E03}" srcOrd="1" destOrd="0" presId="urn:microsoft.com/office/officeart/2005/8/layout/orgChart1"/>
    <dgm:cxn modelId="{55E0CDC5-BAB3-4D9C-A79D-CDDCE700E955}" type="presOf" srcId="{F191914A-48DD-4391-8F9E-F0D94195E1B1}" destId="{D422B6E4-B113-41FE-956D-886836843C68}" srcOrd="0" destOrd="0" presId="urn:microsoft.com/office/officeart/2005/8/layout/orgChart1"/>
    <dgm:cxn modelId="{5BBAC9C9-D571-46EB-BD12-4AC9549E31A7}" type="presOf" srcId="{7C1F65D7-9604-4709-B30D-8DDEB82867F0}" destId="{1103CBE1-1EF8-4135-8AC5-351D877095B9}" srcOrd="0" destOrd="0" presId="urn:microsoft.com/office/officeart/2005/8/layout/orgChart1"/>
    <dgm:cxn modelId="{6A1F51CA-45F9-4EB3-8F02-2B1044F4B2AF}" type="presOf" srcId="{EF3CC920-3050-4178-B9B9-26122AEB6E4D}" destId="{94996F81-1B04-4608-9460-5172E0320685}" srcOrd="0" destOrd="0" presId="urn:microsoft.com/office/officeart/2005/8/layout/orgChart1"/>
    <dgm:cxn modelId="{DAD7DACA-25DF-4649-94C7-7CE6EDDE2C08}" type="presOf" srcId="{6AD58AE9-73EE-43B6-BB11-872266F1E733}" destId="{2231EB4B-BC74-4F97-A970-88B66A6AD1DE}" srcOrd="0" destOrd="0" presId="urn:microsoft.com/office/officeart/2005/8/layout/orgChart1"/>
    <dgm:cxn modelId="{947517CD-D31E-45B8-A01A-E622CF1AA7C6}" type="presOf" srcId="{2DEAA173-5296-4D19-881E-55B633C4E49F}" destId="{2E2DAF0A-14EC-4958-96EF-4B643DE58B35}" srcOrd="0" destOrd="0" presId="urn:microsoft.com/office/officeart/2005/8/layout/orgChart1"/>
    <dgm:cxn modelId="{195785CE-88A9-423F-A7B7-380631F2B57B}" srcId="{23E55D7B-850D-42C3-9004-3F7F09514EF4}" destId="{52B0D8EC-7676-4F35-B6FA-4467E6E50115}" srcOrd="3" destOrd="0" parTransId="{F48DD289-F116-48EA-B151-E44553314E81}" sibTransId="{0AF8660D-2E39-4B10-B282-65BF6D95161C}"/>
    <dgm:cxn modelId="{3D4DA0D0-F1FE-4AB0-B34F-D5014414DB6B}" type="presOf" srcId="{35D8C6DA-DB41-430A-B3A1-1501DA2460B6}" destId="{100CB45E-E1E4-40D8-B164-D145E6AA5E8B}" srcOrd="0" destOrd="0" presId="urn:microsoft.com/office/officeart/2005/8/layout/orgChart1"/>
    <dgm:cxn modelId="{4AC342D6-8CC1-41A5-91A3-B20BA6048590}" srcId="{54A6CB2B-5581-4799-A00F-495DA49C77DC}" destId="{89B07445-C450-441F-8377-A3928AE3EDCB}" srcOrd="1" destOrd="0" parTransId="{14992D8B-00D8-4F69-9B53-2110172A9C2F}" sibTransId="{88EB42A2-0CF7-4176-A504-0C1CA150448F}"/>
    <dgm:cxn modelId="{DB4480D7-681E-4B68-9A64-9C01BD53FC58}" srcId="{23E55D7B-850D-42C3-9004-3F7F09514EF4}" destId="{4773D5CD-7D0B-4590-B694-2B4EE8330447}" srcOrd="4" destOrd="0" parTransId="{C8C7158D-EFA3-41DE-BF0A-6C5007DC4AB3}" sibTransId="{464E749F-5389-4C23-826C-B5221BB8E9A1}"/>
    <dgm:cxn modelId="{181AA7DB-CD63-462F-A7CF-4094FF098F47}" srcId="{09C83EB3-4D18-473A-9D55-16648978D17E}" destId="{35D8C6DA-DB41-430A-B3A1-1501DA2460B6}" srcOrd="0" destOrd="0" parTransId="{CDD68910-F387-4524-87B4-070CB7187C4B}" sibTransId="{C98BC75B-7E3B-40BE-9FEA-7E29C8E3DB8A}"/>
    <dgm:cxn modelId="{992502DD-B269-4EEB-AACE-CB6C90C1669B}" type="presOf" srcId="{52AA92D5-3B58-47F2-A1CA-F852FD064928}" destId="{75371DDC-CB9D-4291-9EE7-CDCE93871914}" srcOrd="1" destOrd="0" presId="urn:microsoft.com/office/officeart/2005/8/layout/orgChart1"/>
    <dgm:cxn modelId="{3CFD16DD-BC81-41B5-8B76-E29471D1D8F2}" type="presOf" srcId="{41FFD62D-B330-4756-8314-292610921A42}" destId="{A3DACA39-F67C-46FF-B022-7496202C69B2}" srcOrd="1" destOrd="0" presId="urn:microsoft.com/office/officeart/2005/8/layout/orgChart1"/>
    <dgm:cxn modelId="{A0D2C1DD-D09E-4E24-8705-4B82A2A7D5A9}" type="presOf" srcId="{99FC4B31-8918-4FBB-B22F-54DC4A062795}" destId="{2239F2E0-E6B7-4261-BAEC-344D9CC6B940}" srcOrd="0" destOrd="0" presId="urn:microsoft.com/office/officeart/2005/8/layout/orgChart1"/>
    <dgm:cxn modelId="{6B15CBDD-823B-48CD-81A5-8A248537F5F3}" type="presOf" srcId="{E908B2E4-265A-4889-B319-FFEF07A5482C}" destId="{52256FE1-196E-4C1A-A965-C75FB1F3687F}" srcOrd="0" destOrd="0" presId="urn:microsoft.com/office/officeart/2005/8/layout/orgChart1"/>
    <dgm:cxn modelId="{6DC3D9E1-EB01-4D87-A6AA-898BAB43F77D}" type="presOf" srcId="{38DB8761-784E-46BD-8C93-457BEAC9BB0D}" destId="{167E9E15-31D6-43B8-AC3F-6C990B33D7C2}" srcOrd="0" destOrd="0" presId="urn:microsoft.com/office/officeart/2005/8/layout/orgChart1"/>
    <dgm:cxn modelId="{C4366BE2-A8AA-42B6-A593-0BCF98EA9335}" srcId="{23E55D7B-850D-42C3-9004-3F7F09514EF4}" destId="{E908B2E4-265A-4889-B319-FFEF07A5482C}" srcOrd="5" destOrd="0" parTransId="{DC36289D-B27C-4628-9128-A0324AF6631A}" sibTransId="{86BC9CD0-D8CB-4714-961F-6A50AD6BB04F}"/>
    <dgm:cxn modelId="{922B16E3-F9A0-47E1-8C13-1A667DDFCFBE}" type="presOf" srcId="{DC36289D-B27C-4628-9128-A0324AF6631A}" destId="{9622CD63-FDB0-4446-860B-E8C6E315F303}" srcOrd="0" destOrd="0" presId="urn:microsoft.com/office/officeart/2005/8/layout/orgChart1"/>
    <dgm:cxn modelId="{D3C43BE3-8F84-4B01-A6BB-DC9ABD8A53A1}" srcId="{23E55D7B-850D-42C3-9004-3F7F09514EF4}" destId="{7A8D8D64-1D96-40AE-9025-04A44637137A}" srcOrd="0" destOrd="0" parTransId="{D9DC23CC-ACA5-4BC9-829F-82833E3ED595}" sibTransId="{4FE7F02C-7AF3-44FD-8F0F-62E4D82576F3}"/>
    <dgm:cxn modelId="{4FB917E4-943A-4C3F-93B6-FDDB1EECB1BA}" srcId="{7A8D8D64-1D96-40AE-9025-04A44637137A}" destId="{D9EB2948-4EAD-4415-8F45-463F00FFAF5E}" srcOrd="0" destOrd="0" parTransId="{9F986703-0C12-4273-ADBA-9B445CE8992B}" sibTransId="{9BA652C4-A05A-479E-9B64-EA88AC01165C}"/>
    <dgm:cxn modelId="{B6266BE5-D4A4-4430-A167-64834328FF07}" type="presOf" srcId="{23E55D7B-850D-42C3-9004-3F7F09514EF4}" destId="{7DEAFCBF-0C27-4A00-9B70-7472B6CE6942}" srcOrd="1" destOrd="0" presId="urn:microsoft.com/office/officeart/2005/8/layout/orgChart1"/>
    <dgm:cxn modelId="{F8F658E6-1DA1-4ED1-BBB2-80592DEB0CC3}" type="presOf" srcId="{5BD86B58-8BB6-4745-BCC0-717386CE9E82}" destId="{33CC7065-6599-4B92-BEB7-B6168FBC2301}" srcOrd="1" destOrd="0" presId="urn:microsoft.com/office/officeart/2005/8/layout/orgChart1"/>
    <dgm:cxn modelId="{03A588E9-96EB-4735-A676-0CB6CCFD89CD}" type="presOf" srcId="{BA1ED211-78E9-4D6C-8AA2-94BAB586A1FC}" destId="{BA95E506-0047-4D0A-8E0D-F06E80DE9079}" srcOrd="0" destOrd="0" presId="urn:microsoft.com/office/officeart/2005/8/layout/orgChart1"/>
    <dgm:cxn modelId="{7A3734EB-3BB5-4B44-865C-6F065B99B009}" type="presOf" srcId="{07DD071B-9763-45F8-84FB-F1D252F7BB19}" destId="{16E6530A-2A8D-4CEE-8955-53667AA1F5D6}" srcOrd="1" destOrd="0" presId="urn:microsoft.com/office/officeart/2005/8/layout/orgChart1"/>
    <dgm:cxn modelId="{162CD9EC-574B-4C3F-B86A-FA4E17D4ABFC}" type="presOf" srcId="{13E04901-7C88-466A-8332-EDF2A3FEED4A}" destId="{D7A65288-97D4-4AEF-9EDA-6F659AB2E58F}" srcOrd="0" destOrd="0" presId="urn:microsoft.com/office/officeart/2005/8/layout/orgChart1"/>
    <dgm:cxn modelId="{C3E6A8ED-158A-4508-A538-46CB037768B1}" type="presOf" srcId="{91E1C593-1130-4D05-BC97-CFA350DD5A5D}" destId="{52BF0D05-E5EC-4A6E-82F2-306527253BC5}" srcOrd="1" destOrd="0" presId="urn:microsoft.com/office/officeart/2005/8/layout/orgChart1"/>
    <dgm:cxn modelId="{B2B6B1EE-E422-4B59-A213-C96AB28C3774}" type="presOf" srcId="{2DF37C32-BD71-4C60-AD6F-B57AA6B8BA49}" destId="{197F535D-9AB8-46F3-A6E0-6EDB092352F0}" srcOrd="1" destOrd="0" presId="urn:microsoft.com/office/officeart/2005/8/layout/orgChart1"/>
    <dgm:cxn modelId="{541A12EF-2E8F-4813-9D82-09EF98D9A0A4}" srcId="{4773D5CD-7D0B-4590-B694-2B4EE8330447}" destId="{982C58CA-3E6B-4B5F-8C3A-0B457EF78563}" srcOrd="2" destOrd="0" parTransId="{BA1ED211-78E9-4D6C-8AA2-94BAB586A1FC}" sibTransId="{E8A98F7A-0586-40B2-9B50-CDF397558C91}"/>
    <dgm:cxn modelId="{62A1CBF0-F1FA-4E60-B707-DE419F81C3BE}" type="presOf" srcId="{57F11887-C8A7-49A9-B750-852056C5FAC0}" destId="{1CDFA9CB-D947-44AE-8356-F1C8FA09BE35}" srcOrd="1" destOrd="0" presId="urn:microsoft.com/office/officeart/2005/8/layout/orgChart1"/>
    <dgm:cxn modelId="{A50FEDF3-B91A-402E-8C43-1FD982CEE9BC}" type="presOf" srcId="{91E1C593-1130-4D05-BC97-CFA350DD5A5D}" destId="{BAD036E8-941A-4CF3-8F84-DFFC455B64A1}" srcOrd="0" destOrd="0" presId="urn:microsoft.com/office/officeart/2005/8/layout/orgChart1"/>
    <dgm:cxn modelId="{B719FEF3-A091-43CA-81E5-F854D0FD722B}" type="presOf" srcId="{CDD68910-F387-4524-87B4-070CB7187C4B}" destId="{ED481BBB-28F9-4BA2-883E-1AE74EDDD32F}" srcOrd="0" destOrd="0" presId="urn:microsoft.com/office/officeart/2005/8/layout/orgChart1"/>
    <dgm:cxn modelId="{76921DF5-7EDD-4D7F-AE02-CAECBC3E60FC}" type="presOf" srcId="{DA7C348C-E803-4EED-B32B-44ECCEE6CCE7}" destId="{EDB4985D-7491-4097-8254-886C3C7D016B}" srcOrd="0" destOrd="0" presId="urn:microsoft.com/office/officeart/2005/8/layout/orgChart1"/>
    <dgm:cxn modelId="{BB20DBF5-B87C-45BF-B5AB-4DF831D6196D}" type="presOf" srcId="{23E55D7B-850D-42C3-9004-3F7F09514EF4}" destId="{9D3A1995-9917-414F-9961-DA915954BB4B}" srcOrd="0" destOrd="0" presId="urn:microsoft.com/office/officeart/2005/8/layout/orgChart1"/>
    <dgm:cxn modelId="{0D13ECF5-A391-47C1-AC50-443374ABFFB5}" type="presOf" srcId="{07DD071B-9763-45F8-84FB-F1D252F7BB19}" destId="{6CF68C4C-02B0-4F57-82A6-52778E7032E9}" srcOrd="0" destOrd="0" presId="urn:microsoft.com/office/officeart/2005/8/layout/orgChart1"/>
    <dgm:cxn modelId="{5AA141F6-4B52-4C3C-96DE-838049E5FA7A}" type="presOf" srcId="{57F11887-C8A7-49A9-B750-852056C5FAC0}" destId="{8B36B783-98C2-474A-B9B1-A684CBFE447D}" srcOrd="0" destOrd="0" presId="urn:microsoft.com/office/officeart/2005/8/layout/orgChart1"/>
    <dgm:cxn modelId="{23A3FCF6-3F9A-462E-8632-733F46F20DC4}" srcId="{09C83EB3-4D18-473A-9D55-16648978D17E}" destId="{F059E94F-89DA-4209-AFB5-A88841C16212}" srcOrd="2" destOrd="0" parTransId="{F764BFF0-929C-4F4D-A36A-90706055DE18}" sibTransId="{1DD3047F-69B5-4EF1-8182-3876E41EF265}"/>
    <dgm:cxn modelId="{B880E8F8-019F-490C-ABC4-DC1835ACAB96}" type="presOf" srcId="{EA7FC581-5229-4B10-B091-0F604C78A500}" destId="{48F04E34-0337-4CEE-BCB9-834185D89F5C}" srcOrd="0" destOrd="0" presId="urn:microsoft.com/office/officeart/2005/8/layout/orgChart1"/>
    <dgm:cxn modelId="{686927FB-FCB7-4187-8C69-E90BD9A5CDF6}" type="presOf" srcId="{9F715DAE-DF93-4DB0-855A-7EBA1B9B38B6}" destId="{20589E8A-F6B4-41BF-8A59-D711E56C7B3B}" srcOrd="0" destOrd="0" presId="urn:microsoft.com/office/officeart/2005/8/layout/orgChart1"/>
    <dgm:cxn modelId="{CE76BFFC-EECC-4147-B891-1F2716E3F7FB}" type="presOf" srcId="{47531D2B-5355-4330-8AC2-FF869EAD1B99}" destId="{4171C7C4-3C50-4752-AD0E-1B50DF2CC56E}" srcOrd="0" destOrd="0" presId="urn:microsoft.com/office/officeart/2005/8/layout/orgChart1"/>
    <dgm:cxn modelId="{4F51542C-CF36-4ED7-80A8-C67A9996697B}" type="presParOf" srcId="{ED707249-4C71-4EAC-B3F3-80463748F058}" destId="{4B4A8B85-613D-4155-9B94-70E057A4363F}" srcOrd="0" destOrd="0" presId="urn:microsoft.com/office/officeart/2005/8/layout/orgChart1"/>
    <dgm:cxn modelId="{E6282D7C-C93D-49F5-8CB2-30D779537C7D}" type="presParOf" srcId="{4B4A8B85-613D-4155-9B94-70E057A4363F}" destId="{D90B64DB-0EA0-4FFB-8DA4-B76A4FC3AA2D}" srcOrd="0" destOrd="0" presId="urn:microsoft.com/office/officeart/2005/8/layout/orgChart1"/>
    <dgm:cxn modelId="{F804C3A4-360F-4598-9957-7BD59354EBEA}" type="presParOf" srcId="{D90B64DB-0EA0-4FFB-8DA4-B76A4FC3AA2D}" destId="{9D3A1995-9917-414F-9961-DA915954BB4B}" srcOrd="0" destOrd="0" presId="urn:microsoft.com/office/officeart/2005/8/layout/orgChart1"/>
    <dgm:cxn modelId="{04FFD816-FC44-4957-8A0B-9EFB34464F14}" type="presParOf" srcId="{D90B64DB-0EA0-4FFB-8DA4-B76A4FC3AA2D}" destId="{7DEAFCBF-0C27-4A00-9B70-7472B6CE6942}" srcOrd="1" destOrd="0" presId="urn:microsoft.com/office/officeart/2005/8/layout/orgChart1"/>
    <dgm:cxn modelId="{D525686C-D247-4671-A281-ACD9B0056A5E}" type="presParOf" srcId="{4B4A8B85-613D-4155-9B94-70E057A4363F}" destId="{4C3072FD-354D-45FF-9B0A-B6B9F7EFCB7B}" srcOrd="1" destOrd="0" presId="urn:microsoft.com/office/officeart/2005/8/layout/orgChart1"/>
    <dgm:cxn modelId="{890E5882-5335-4D88-8369-DC8B7323505D}" type="presParOf" srcId="{4C3072FD-354D-45FF-9B0A-B6B9F7EFCB7B}" destId="{587F384B-5D86-4CE5-BD1E-5CD04DFB953A}" srcOrd="0" destOrd="0" presId="urn:microsoft.com/office/officeart/2005/8/layout/orgChart1"/>
    <dgm:cxn modelId="{2505FDF9-FCDB-4CE4-93E4-7C4718369616}" type="presParOf" srcId="{4C3072FD-354D-45FF-9B0A-B6B9F7EFCB7B}" destId="{D8DD5F47-419B-40B8-B6AB-509086C0B89F}" srcOrd="1" destOrd="0" presId="urn:microsoft.com/office/officeart/2005/8/layout/orgChart1"/>
    <dgm:cxn modelId="{B53C9C27-4F2A-42DA-B0E9-29915C3CFCDE}" type="presParOf" srcId="{D8DD5F47-419B-40B8-B6AB-509086C0B89F}" destId="{5D0DF2F1-63F1-46D1-B874-1C9ECFFD88F6}" srcOrd="0" destOrd="0" presId="urn:microsoft.com/office/officeart/2005/8/layout/orgChart1"/>
    <dgm:cxn modelId="{2D18CA30-C333-458B-A836-3EEAF607D8CA}" type="presParOf" srcId="{5D0DF2F1-63F1-46D1-B874-1C9ECFFD88F6}" destId="{DBADBBD3-6AEA-462E-B2F3-71B38F8E591F}" srcOrd="0" destOrd="0" presId="urn:microsoft.com/office/officeart/2005/8/layout/orgChart1"/>
    <dgm:cxn modelId="{8C5D8804-10F9-4E46-BBC7-797F917D3D74}" type="presParOf" srcId="{5D0DF2F1-63F1-46D1-B874-1C9ECFFD88F6}" destId="{3198409A-4987-443F-AE2C-BBC517116F18}" srcOrd="1" destOrd="0" presId="urn:microsoft.com/office/officeart/2005/8/layout/orgChart1"/>
    <dgm:cxn modelId="{AB1AD7D5-B84C-40A8-96A6-582597AD0F1C}" type="presParOf" srcId="{D8DD5F47-419B-40B8-B6AB-509086C0B89F}" destId="{4BDE9525-28D3-477E-9418-00165DD76CC6}" srcOrd="1" destOrd="0" presId="urn:microsoft.com/office/officeart/2005/8/layout/orgChart1"/>
    <dgm:cxn modelId="{B38B1190-A607-4B63-A041-6FA8F62C74AE}" type="presParOf" srcId="{4BDE9525-28D3-477E-9418-00165DD76CC6}" destId="{AC6D46AE-864C-4793-9560-61CD69CE3FF7}" srcOrd="0" destOrd="0" presId="urn:microsoft.com/office/officeart/2005/8/layout/orgChart1"/>
    <dgm:cxn modelId="{C75E06D7-34BE-4FBA-89C5-71093461A342}" type="presParOf" srcId="{4BDE9525-28D3-477E-9418-00165DD76CC6}" destId="{54C0CB6E-3E14-4AA8-8BF4-7616C318A257}" srcOrd="1" destOrd="0" presId="urn:microsoft.com/office/officeart/2005/8/layout/orgChart1"/>
    <dgm:cxn modelId="{189FF589-D1EE-41AF-A6B1-D0BB41F4B11F}" type="presParOf" srcId="{54C0CB6E-3E14-4AA8-8BF4-7616C318A257}" destId="{D4315586-0173-468C-89FE-6D84B0AE0A89}" srcOrd="0" destOrd="0" presId="urn:microsoft.com/office/officeart/2005/8/layout/orgChart1"/>
    <dgm:cxn modelId="{1DA19C08-F38A-4119-A6BB-F1F1DE6116EF}" type="presParOf" srcId="{D4315586-0173-468C-89FE-6D84B0AE0A89}" destId="{9F192B89-8AB5-480D-947D-86C8FAC26642}" srcOrd="0" destOrd="0" presId="urn:microsoft.com/office/officeart/2005/8/layout/orgChart1"/>
    <dgm:cxn modelId="{5FA15B4C-2461-42B2-964B-2DBB67C8378C}" type="presParOf" srcId="{D4315586-0173-468C-89FE-6D84B0AE0A89}" destId="{4F1B2A1C-52D6-4836-91EB-BBE4C4C83DFA}" srcOrd="1" destOrd="0" presId="urn:microsoft.com/office/officeart/2005/8/layout/orgChart1"/>
    <dgm:cxn modelId="{7BEE3649-1EC4-41AF-84DA-514F61392B6E}" type="presParOf" srcId="{54C0CB6E-3E14-4AA8-8BF4-7616C318A257}" destId="{C445C14B-DDA9-4A0B-9319-9404A4AD9E10}" srcOrd="1" destOrd="0" presId="urn:microsoft.com/office/officeart/2005/8/layout/orgChart1"/>
    <dgm:cxn modelId="{B951BDB0-830C-45C7-BA11-BF6E47B90778}" type="presParOf" srcId="{54C0CB6E-3E14-4AA8-8BF4-7616C318A257}" destId="{E40F5981-4973-4DAB-B655-1A6A0CE2514C}" srcOrd="2" destOrd="0" presId="urn:microsoft.com/office/officeart/2005/8/layout/orgChart1"/>
    <dgm:cxn modelId="{421BFFB0-CA0A-4231-9054-D8BFDE53C641}" type="presParOf" srcId="{4BDE9525-28D3-477E-9418-00165DD76CC6}" destId="{4171C7C4-3C50-4752-AD0E-1B50DF2CC56E}" srcOrd="2" destOrd="0" presId="urn:microsoft.com/office/officeart/2005/8/layout/orgChart1"/>
    <dgm:cxn modelId="{F6A9DFB7-E15D-4B3D-909D-4E10BD9A833F}" type="presParOf" srcId="{4BDE9525-28D3-477E-9418-00165DD76CC6}" destId="{A7B80A3B-7B97-43D4-A8ED-E90978676A67}" srcOrd="3" destOrd="0" presId="urn:microsoft.com/office/officeart/2005/8/layout/orgChart1"/>
    <dgm:cxn modelId="{16883CDE-045C-4B39-B3BF-19D9BFE92B77}" type="presParOf" srcId="{A7B80A3B-7B97-43D4-A8ED-E90978676A67}" destId="{5F262EF7-BF3F-4D9C-9258-CB56BF2E9A72}" srcOrd="0" destOrd="0" presId="urn:microsoft.com/office/officeart/2005/8/layout/orgChart1"/>
    <dgm:cxn modelId="{4641E521-0186-4975-B9D2-9934E4D3C3EF}" type="presParOf" srcId="{5F262EF7-BF3F-4D9C-9258-CB56BF2E9A72}" destId="{D422B6E4-B113-41FE-956D-886836843C68}" srcOrd="0" destOrd="0" presId="urn:microsoft.com/office/officeart/2005/8/layout/orgChart1"/>
    <dgm:cxn modelId="{24E4770E-99DA-491A-9CAE-789D92B69BE0}" type="presParOf" srcId="{5F262EF7-BF3F-4D9C-9258-CB56BF2E9A72}" destId="{C35E4870-544C-4683-BEF3-E8DECDF936B7}" srcOrd="1" destOrd="0" presId="urn:microsoft.com/office/officeart/2005/8/layout/orgChart1"/>
    <dgm:cxn modelId="{68F88432-5D34-46B1-A81C-7F82EBAE5EBC}" type="presParOf" srcId="{A7B80A3B-7B97-43D4-A8ED-E90978676A67}" destId="{956E06A4-2774-48A9-A60C-5673941D7C40}" srcOrd="1" destOrd="0" presId="urn:microsoft.com/office/officeart/2005/8/layout/orgChart1"/>
    <dgm:cxn modelId="{11C25387-EC3F-42DB-961C-C38BDA225C7B}" type="presParOf" srcId="{A7B80A3B-7B97-43D4-A8ED-E90978676A67}" destId="{55EB1193-9C05-4EA6-9A32-3DE65274031D}" srcOrd="2" destOrd="0" presId="urn:microsoft.com/office/officeart/2005/8/layout/orgChart1"/>
    <dgm:cxn modelId="{4D903E21-820C-4903-BD54-073ED993BF1B}" type="presParOf" srcId="{4BDE9525-28D3-477E-9418-00165DD76CC6}" destId="{2239F2E0-E6B7-4261-BAEC-344D9CC6B940}" srcOrd="4" destOrd="0" presId="urn:microsoft.com/office/officeart/2005/8/layout/orgChart1"/>
    <dgm:cxn modelId="{17A1A00A-CB15-496C-BB0F-B1C17EC81E1C}" type="presParOf" srcId="{4BDE9525-28D3-477E-9418-00165DD76CC6}" destId="{83F63E5F-AFB3-4FB4-8833-39107289DD9A}" srcOrd="5" destOrd="0" presId="urn:microsoft.com/office/officeart/2005/8/layout/orgChart1"/>
    <dgm:cxn modelId="{CAF42AE0-DD65-43FE-B697-B359115B3E6E}" type="presParOf" srcId="{83F63E5F-AFB3-4FB4-8833-39107289DD9A}" destId="{9BAFE4FF-DE37-4CC7-B3D9-2C30208942CC}" srcOrd="0" destOrd="0" presId="urn:microsoft.com/office/officeart/2005/8/layout/orgChart1"/>
    <dgm:cxn modelId="{1608F713-0476-49CF-AB15-8E2F8BBAE9F4}" type="presParOf" srcId="{9BAFE4FF-DE37-4CC7-B3D9-2C30208942CC}" destId="{2231EB4B-BC74-4F97-A970-88B66A6AD1DE}" srcOrd="0" destOrd="0" presId="urn:microsoft.com/office/officeart/2005/8/layout/orgChart1"/>
    <dgm:cxn modelId="{F2036268-66F5-4B71-BE8E-2CAC49693F1A}" type="presParOf" srcId="{9BAFE4FF-DE37-4CC7-B3D9-2C30208942CC}" destId="{875809BA-1CA2-4130-B6C1-195A771134A6}" srcOrd="1" destOrd="0" presId="urn:microsoft.com/office/officeart/2005/8/layout/orgChart1"/>
    <dgm:cxn modelId="{2D2C85D8-00E3-4D43-B829-8D166BAE2F07}" type="presParOf" srcId="{83F63E5F-AFB3-4FB4-8833-39107289DD9A}" destId="{0C7EF91D-956B-45E6-A0A0-C74E28669F7A}" srcOrd="1" destOrd="0" presId="urn:microsoft.com/office/officeart/2005/8/layout/orgChart1"/>
    <dgm:cxn modelId="{B8C47770-8ACE-417E-B480-0EA38F1B51F5}" type="presParOf" srcId="{83F63E5F-AFB3-4FB4-8833-39107289DD9A}" destId="{0005BD26-EC2E-425E-A9BF-F2F34E4DA36A}" srcOrd="2" destOrd="0" presId="urn:microsoft.com/office/officeart/2005/8/layout/orgChart1"/>
    <dgm:cxn modelId="{3357E65E-2438-46CF-AD6F-AA9F4E3B28A2}" type="presParOf" srcId="{4BDE9525-28D3-477E-9418-00165DD76CC6}" destId="{2E2DAF0A-14EC-4958-96EF-4B643DE58B35}" srcOrd="6" destOrd="0" presId="urn:microsoft.com/office/officeart/2005/8/layout/orgChart1"/>
    <dgm:cxn modelId="{CB409167-6406-405E-B1E3-CE5DD56816AE}" type="presParOf" srcId="{4BDE9525-28D3-477E-9418-00165DD76CC6}" destId="{3448E2FE-C5B7-49DA-8CC8-D0AD702617A0}" srcOrd="7" destOrd="0" presId="urn:microsoft.com/office/officeart/2005/8/layout/orgChart1"/>
    <dgm:cxn modelId="{2A35638C-6C0E-4480-84F6-DC2908DC8C2F}" type="presParOf" srcId="{3448E2FE-C5B7-49DA-8CC8-D0AD702617A0}" destId="{29E914E0-C417-44EF-86EF-B829E99F4B54}" srcOrd="0" destOrd="0" presId="urn:microsoft.com/office/officeart/2005/8/layout/orgChart1"/>
    <dgm:cxn modelId="{146B03CD-D318-4017-83E6-24787C6F7698}" type="presParOf" srcId="{29E914E0-C417-44EF-86EF-B829E99F4B54}" destId="{BAD036E8-941A-4CF3-8F84-DFFC455B64A1}" srcOrd="0" destOrd="0" presId="urn:microsoft.com/office/officeart/2005/8/layout/orgChart1"/>
    <dgm:cxn modelId="{584E1A66-E0EB-4109-85B3-1B7766748C12}" type="presParOf" srcId="{29E914E0-C417-44EF-86EF-B829E99F4B54}" destId="{52BF0D05-E5EC-4A6E-82F2-306527253BC5}" srcOrd="1" destOrd="0" presId="urn:microsoft.com/office/officeart/2005/8/layout/orgChart1"/>
    <dgm:cxn modelId="{9662487E-7D96-4456-8BEF-FD90B7ED21DA}" type="presParOf" srcId="{3448E2FE-C5B7-49DA-8CC8-D0AD702617A0}" destId="{7D445270-F1CF-4674-97AD-5F951EE03D5E}" srcOrd="1" destOrd="0" presId="urn:microsoft.com/office/officeart/2005/8/layout/orgChart1"/>
    <dgm:cxn modelId="{0B387F28-F659-4EB6-A83C-5CC210568AF8}" type="presParOf" srcId="{3448E2FE-C5B7-49DA-8CC8-D0AD702617A0}" destId="{B2C208D4-2B87-4E53-9EA0-0DEDB67BF2E2}" srcOrd="2" destOrd="0" presId="urn:microsoft.com/office/officeart/2005/8/layout/orgChart1"/>
    <dgm:cxn modelId="{61BFA71C-3829-4EFB-8ECA-FC309C6F4D45}" type="presParOf" srcId="{D8DD5F47-419B-40B8-B6AB-509086C0B89F}" destId="{DD658853-A2AF-4FE1-A104-302A711A67AE}" srcOrd="2" destOrd="0" presId="urn:microsoft.com/office/officeart/2005/8/layout/orgChart1"/>
    <dgm:cxn modelId="{7BA10278-37EA-49D8-A614-91353A8982E3}" type="presParOf" srcId="{4C3072FD-354D-45FF-9B0A-B6B9F7EFCB7B}" destId="{4734241D-2398-4524-A535-994ACBE56605}" srcOrd="2" destOrd="0" presId="urn:microsoft.com/office/officeart/2005/8/layout/orgChart1"/>
    <dgm:cxn modelId="{212FC725-2E01-4AD9-AA51-706E65119F32}" type="presParOf" srcId="{4C3072FD-354D-45FF-9B0A-B6B9F7EFCB7B}" destId="{8C0EA9FC-9DB9-401E-9C72-4FCDEFFEE93D}" srcOrd="3" destOrd="0" presId="urn:microsoft.com/office/officeart/2005/8/layout/orgChart1"/>
    <dgm:cxn modelId="{E62FADE0-0E69-4451-BA8C-0D610ECA8E68}" type="presParOf" srcId="{8C0EA9FC-9DB9-401E-9C72-4FCDEFFEE93D}" destId="{D9E563A6-7C3A-4C08-A1E3-9F86322FE425}" srcOrd="0" destOrd="0" presId="urn:microsoft.com/office/officeart/2005/8/layout/orgChart1"/>
    <dgm:cxn modelId="{A66A335C-166C-4835-9CB8-619EA4D74DBB}" type="presParOf" srcId="{D9E563A6-7C3A-4C08-A1E3-9F86322FE425}" destId="{5DD2DCC9-BEAA-4CF1-B48C-3B4DACC126C3}" srcOrd="0" destOrd="0" presId="urn:microsoft.com/office/officeart/2005/8/layout/orgChart1"/>
    <dgm:cxn modelId="{AAC34C33-3EB9-498D-996A-37DEF9101963}" type="presParOf" srcId="{D9E563A6-7C3A-4C08-A1E3-9F86322FE425}" destId="{3A5177F3-A419-4866-977B-5B2D6D7204F1}" srcOrd="1" destOrd="0" presId="urn:microsoft.com/office/officeart/2005/8/layout/orgChart1"/>
    <dgm:cxn modelId="{C0480177-361F-4649-B5FB-55F26C3AE109}" type="presParOf" srcId="{8C0EA9FC-9DB9-401E-9C72-4FCDEFFEE93D}" destId="{4CD1B818-9353-41FA-B907-1ED3AF74483C}" srcOrd="1" destOrd="0" presId="urn:microsoft.com/office/officeart/2005/8/layout/orgChart1"/>
    <dgm:cxn modelId="{EF5D642D-DACE-46F5-80FB-FD4FDBAB595E}" type="presParOf" srcId="{4CD1B818-9353-41FA-B907-1ED3AF74483C}" destId="{ED481BBB-28F9-4BA2-883E-1AE74EDDD32F}" srcOrd="0" destOrd="0" presId="urn:microsoft.com/office/officeart/2005/8/layout/orgChart1"/>
    <dgm:cxn modelId="{45654117-2812-46FA-9FC6-3C57673CD6EE}" type="presParOf" srcId="{4CD1B818-9353-41FA-B907-1ED3AF74483C}" destId="{ADE26EFC-6413-44FD-94F6-207FB27FD753}" srcOrd="1" destOrd="0" presId="urn:microsoft.com/office/officeart/2005/8/layout/orgChart1"/>
    <dgm:cxn modelId="{2229B0C1-2534-4D30-AA2B-4049D14EF418}" type="presParOf" srcId="{ADE26EFC-6413-44FD-94F6-207FB27FD753}" destId="{09493884-1D96-4D2B-ABED-E8F284A4AEE2}" srcOrd="0" destOrd="0" presId="urn:microsoft.com/office/officeart/2005/8/layout/orgChart1"/>
    <dgm:cxn modelId="{ADC53242-BB6C-4EDC-8135-ACF30BC700E6}" type="presParOf" srcId="{09493884-1D96-4D2B-ABED-E8F284A4AEE2}" destId="{100CB45E-E1E4-40D8-B164-D145E6AA5E8B}" srcOrd="0" destOrd="0" presId="urn:microsoft.com/office/officeart/2005/8/layout/orgChart1"/>
    <dgm:cxn modelId="{00DA62BD-89D7-465C-B0B8-A16119534348}" type="presParOf" srcId="{09493884-1D96-4D2B-ABED-E8F284A4AEE2}" destId="{404D05A3-9A2E-4D89-88FD-941EA08AABD5}" srcOrd="1" destOrd="0" presId="urn:microsoft.com/office/officeart/2005/8/layout/orgChart1"/>
    <dgm:cxn modelId="{FE9F7E5D-4682-426B-980C-F6D8D7CB416B}" type="presParOf" srcId="{ADE26EFC-6413-44FD-94F6-207FB27FD753}" destId="{1C74540D-ABA2-4316-ABED-56C0FA0B72F6}" srcOrd="1" destOrd="0" presId="urn:microsoft.com/office/officeart/2005/8/layout/orgChart1"/>
    <dgm:cxn modelId="{A66C5981-8B83-48CB-ABEB-FCAC05741E96}" type="presParOf" srcId="{ADE26EFC-6413-44FD-94F6-207FB27FD753}" destId="{A5168B28-7933-484E-88F1-3122A2CD3DEC}" srcOrd="2" destOrd="0" presId="urn:microsoft.com/office/officeart/2005/8/layout/orgChart1"/>
    <dgm:cxn modelId="{330607EF-8842-43F5-96E4-79E615EABFFF}" type="presParOf" srcId="{4CD1B818-9353-41FA-B907-1ED3AF74483C}" destId="{20589E8A-F6B4-41BF-8A59-D711E56C7B3B}" srcOrd="2" destOrd="0" presId="urn:microsoft.com/office/officeart/2005/8/layout/orgChart1"/>
    <dgm:cxn modelId="{7A0CE14E-6EFD-4F95-8D15-48933699EE55}" type="presParOf" srcId="{4CD1B818-9353-41FA-B907-1ED3AF74483C}" destId="{9EABE200-7A30-44D0-BF0A-26233632C5AE}" srcOrd="3" destOrd="0" presId="urn:microsoft.com/office/officeart/2005/8/layout/orgChart1"/>
    <dgm:cxn modelId="{3AFBE9DF-BDD5-46A2-B017-728F0CA00ECC}" type="presParOf" srcId="{9EABE200-7A30-44D0-BF0A-26233632C5AE}" destId="{DD1B24B1-2750-406A-9BF1-B429A079D28F}" srcOrd="0" destOrd="0" presId="urn:microsoft.com/office/officeart/2005/8/layout/orgChart1"/>
    <dgm:cxn modelId="{B5996354-328D-41D7-A694-B5D76DE81AED}" type="presParOf" srcId="{DD1B24B1-2750-406A-9BF1-B429A079D28F}" destId="{A9922918-B675-41FE-9858-DE91157762D4}" srcOrd="0" destOrd="0" presId="urn:microsoft.com/office/officeart/2005/8/layout/orgChart1"/>
    <dgm:cxn modelId="{6A559160-15B5-42B9-8266-59D8EA6D343B}" type="presParOf" srcId="{DD1B24B1-2750-406A-9BF1-B429A079D28F}" destId="{75371DDC-CB9D-4291-9EE7-CDCE93871914}" srcOrd="1" destOrd="0" presId="urn:microsoft.com/office/officeart/2005/8/layout/orgChart1"/>
    <dgm:cxn modelId="{98F4A26D-3D72-456C-903D-7FFAF03CF53E}" type="presParOf" srcId="{9EABE200-7A30-44D0-BF0A-26233632C5AE}" destId="{F9C0C647-08FE-4D0B-8498-0CEDCB889EA6}" srcOrd="1" destOrd="0" presId="urn:microsoft.com/office/officeart/2005/8/layout/orgChart1"/>
    <dgm:cxn modelId="{716C0C55-3631-4491-99E8-1E033841C477}" type="presParOf" srcId="{9EABE200-7A30-44D0-BF0A-26233632C5AE}" destId="{28453F69-365B-4F6A-A536-3809505361B7}" srcOrd="2" destOrd="0" presId="urn:microsoft.com/office/officeart/2005/8/layout/orgChart1"/>
    <dgm:cxn modelId="{CE342487-4163-4BF1-B035-ECA4AB0A2F16}" type="presParOf" srcId="{4CD1B818-9353-41FA-B907-1ED3AF74483C}" destId="{9929EF0F-EDF3-48F4-AC07-162285723B50}" srcOrd="4" destOrd="0" presId="urn:microsoft.com/office/officeart/2005/8/layout/orgChart1"/>
    <dgm:cxn modelId="{6E0C59AF-3D9E-47D8-95D5-53201629D1AD}" type="presParOf" srcId="{4CD1B818-9353-41FA-B907-1ED3AF74483C}" destId="{96505AF9-ADAE-4EEB-9C52-EAA921332067}" srcOrd="5" destOrd="0" presId="urn:microsoft.com/office/officeart/2005/8/layout/orgChart1"/>
    <dgm:cxn modelId="{04FCA81F-0C93-4C7E-9CEB-1DDA3E2ADC54}" type="presParOf" srcId="{96505AF9-ADAE-4EEB-9C52-EAA921332067}" destId="{3E71C577-D1E0-4119-B043-0934EB7839BB}" srcOrd="0" destOrd="0" presId="urn:microsoft.com/office/officeart/2005/8/layout/orgChart1"/>
    <dgm:cxn modelId="{4BADE85C-16E6-4E28-93F4-48F301ACCE7B}" type="presParOf" srcId="{3E71C577-D1E0-4119-B043-0934EB7839BB}" destId="{B6D36FEC-E21C-467F-8CCD-7747C0585E77}" srcOrd="0" destOrd="0" presId="urn:microsoft.com/office/officeart/2005/8/layout/orgChart1"/>
    <dgm:cxn modelId="{25F6021E-D39B-46A9-9312-22EA824FF8AF}" type="presParOf" srcId="{3E71C577-D1E0-4119-B043-0934EB7839BB}" destId="{25972936-6632-4F4D-B4B8-AC85F13A8E03}" srcOrd="1" destOrd="0" presId="urn:microsoft.com/office/officeart/2005/8/layout/orgChart1"/>
    <dgm:cxn modelId="{3A4BB68A-B5A5-4B9C-805C-D44E66668FC9}" type="presParOf" srcId="{96505AF9-ADAE-4EEB-9C52-EAA921332067}" destId="{4EECFA22-B55B-470A-97B8-677C9B1CF4A8}" srcOrd="1" destOrd="0" presId="urn:microsoft.com/office/officeart/2005/8/layout/orgChart1"/>
    <dgm:cxn modelId="{15F223CD-FA7C-43A9-B016-F6046328CDEB}" type="presParOf" srcId="{96505AF9-ADAE-4EEB-9C52-EAA921332067}" destId="{5E789266-ED6D-469A-B674-517533E7919D}" srcOrd="2" destOrd="0" presId="urn:microsoft.com/office/officeart/2005/8/layout/orgChart1"/>
    <dgm:cxn modelId="{2251B431-F1CD-4FA0-A57E-F68299596B38}" type="presParOf" srcId="{8C0EA9FC-9DB9-401E-9C72-4FCDEFFEE93D}" destId="{996A46A7-5CF2-4437-AECD-8B74575DE3E2}" srcOrd="2" destOrd="0" presId="urn:microsoft.com/office/officeart/2005/8/layout/orgChart1"/>
    <dgm:cxn modelId="{155D5FE2-4001-461F-95DE-40ACDDAED09F}" type="presParOf" srcId="{4C3072FD-354D-45FF-9B0A-B6B9F7EFCB7B}" destId="{8520CBD9-DAE6-4309-99DC-83401050E323}" srcOrd="4" destOrd="0" presId="urn:microsoft.com/office/officeart/2005/8/layout/orgChart1"/>
    <dgm:cxn modelId="{D10A1EEB-6EAE-4254-BF05-70094C2E148D}" type="presParOf" srcId="{4C3072FD-354D-45FF-9B0A-B6B9F7EFCB7B}" destId="{F5080A98-2557-44D4-B566-184BD4F11BE6}" srcOrd="5" destOrd="0" presId="urn:microsoft.com/office/officeart/2005/8/layout/orgChart1"/>
    <dgm:cxn modelId="{F8B8722E-D837-47A7-903D-E8C8B7F899FF}" type="presParOf" srcId="{F5080A98-2557-44D4-B566-184BD4F11BE6}" destId="{1291F92C-D349-4CCD-B0F0-9105D198A25E}" srcOrd="0" destOrd="0" presId="urn:microsoft.com/office/officeart/2005/8/layout/orgChart1"/>
    <dgm:cxn modelId="{6DDCABE2-7727-4AA0-9BFE-28401F9AFA8F}" type="presParOf" srcId="{1291F92C-D349-4CCD-B0F0-9105D198A25E}" destId="{DD3F7EA8-D406-4CDC-9F7B-B343792C6FAC}" srcOrd="0" destOrd="0" presId="urn:microsoft.com/office/officeart/2005/8/layout/orgChart1"/>
    <dgm:cxn modelId="{6CF5D95C-CA7C-43B0-ACB0-5EE85C89D9C2}" type="presParOf" srcId="{1291F92C-D349-4CCD-B0F0-9105D198A25E}" destId="{9BC2C02F-5D88-4742-BE3E-ACB8F385ED13}" srcOrd="1" destOrd="0" presId="urn:microsoft.com/office/officeart/2005/8/layout/orgChart1"/>
    <dgm:cxn modelId="{9C4F881D-60B6-40C5-AF5C-2F9901B7D4DE}" type="presParOf" srcId="{F5080A98-2557-44D4-B566-184BD4F11BE6}" destId="{9D78D22D-8DED-4DD5-966F-EA1EFE6FD501}" srcOrd="1" destOrd="0" presId="urn:microsoft.com/office/officeart/2005/8/layout/orgChart1"/>
    <dgm:cxn modelId="{14BB14FE-CE32-4288-B34D-09679D9F1A2D}" type="presParOf" srcId="{9D78D22D-8DED-4DD5-966F-EA1EFE6FD501}" destId="{F76FC6D6-8DFB-47FA-B77C-F4132420C0EB}" srcOrd="0" destOrd="0" presId="urn:microsoft.com/office/officeart/2005/8/layout/orgChart1"/>
    <dgm:cxn modelId="{A353A22D-3D35-4E3F-91D3-F127230F9176}" type="presParOf" srcId="{9D78D22D-8DED-4DD5-966F-EA1EFE6FD501}" destId="{3111C7E0-1EA1-4652-A7CC-B16CB7948966}" srcOrd="1" destOrd="0" presId="urn:microsoft.com/office/officeart/2005/8/layout/orgChart1"/>
    <dgm:cxn modelId="{595BFB9E-1DBB-449C-8510-BEB68CF2E38C}" type="presParOf" srcId="{3111C7E0-1EA1-4652-A7CC-B16CB7948966}" destId="{E218C655-E1CC-41E5-AE9C-704936B8A539}" srcOrd="0" destOrd="0" presId="urn:microsoft.com/office/officeart/2005/8/layout/orgChart1"/>
    <dgm:cxn modelId="{17BA61B0-5733-4353-9F36-159538747638}" type="presParOf" srcId="{E218C655-E1CC-41E5-AE9C-704936B8A539}" destId="{1D458B48-8DAC-4A10-B156-CE09D40428D6}" srcOrd="0" destOrd="0" presId="urn:microsoft.com/office/officeart/2005/8/layout/orgChart1"/>
    <dgm:cxn modelId="{8880CDE9-FE3A-43D7-AA63-9E0B7DB3BCAF}" type="presParOf" srcId="{E218C655-E1CC-41E5-AE9C-704936B8A539}" destId="{197F535D-9AB8-46F3-A6E0-6EDB092352F0}" srcOrd="1" destOrd="0" presId="urn:microsoft.com/office/officeart/2005/8/layout/orgChart1"/>
    <dgm:cxn modelId="{9A42888D-C665-44C3-B34A-554991D021AB}" type="presParOf" srcId="{3111C7E0-1EA1-4652-A7CC-B16CB7948966}" destId="{E37679E9-CF5D-4460-AF99-E7FEC6AEC741}" srcOrd="1" destOrd="0" presId="urn:microsoft.com/office/officeart/2005/8/layout/orgChart1"/>
    <dgm:cxn modelId="{B0A061A0-02A9-4E18-BB5A-1200B6FB0300}" type="presParOf" srcId="{3111C7E0-1EA1-4652-A7CC-B16CB7948966}" destId="{FDA31136-6816-4A11-A41A-AFDACBA9A76F}" srcOrd="2" destOrd="0" presId="urn:microsoft.com/office/officeart/2005/8/layout/orgChart1"/>
    <dgm:cxn modelId="{1A38A849-5682-4FE5-AEB4-88B13C0F4394}" type="presParOf" srcId="{9D78D22D-8DED-4DD5-966F-EA1EFE6FD501}" destId="{65BA12B7-A013-46FE-AD21-5753956A62B6}" srcOrd="2" destOrd="0" presId="urn:microsoft.com/office/officeart/2005/8/layout/orgChart1"/>
    <dgm:cxn modelId="{6E441790-508C-4752-B561-ECAA1D2DACE9}" type="presParOf" srcId="{9D78D22D-8DED-4DD5-966F-EA1EFE6FD501}" destId="{75319EFA-1160-4553-BC6C-E665D76DDF50}" srcOrd="3" destOrd="0" presId="urn:microsoft.com/office/officeart/2005/8/layout/orgChart1"/>
    <dgm:cxn modelId="{FA4AF5FB-B550-4AA3-BA90-F409044B8340}" type="presParOf" srcId="{75319EFA-1160-4553-BC6C-E665D76DDF50}" destId="{7751FDDD-BCE3-4CE5-AEF5-652CE6EE9C45}" srcOrd="0" destOrd="0" presId="urn:microsoft.com/office/officeart/2005/8/layout/orgChart1"/>
    <dgm:cxn modelId="{838C2C6C-1B12-4D90-BE7D-35842F193814}" type="presParOf" srcId="{7751FDDD-BCE3-4CE5-AEF5-652CE6EE9C45}" destId="{D7A65288-97D4-4AEF-9EDA-6F659AB2E58F}" srcOrd="0" destOrd="0" presId="urn:microsoft.com/office/officeart/2005/8/layout/orgChart1"/>
    <dgm:cxn modelId="{892A8EE6-CE9B-40D2-8BD9-A7F80C786589}" type="presParOf" srcId="{7751FDDD-BCE3-4CE5-AEF5-652CE6EE9C45}" destId="{39912316-550A-4CE2-ABBA-2220B06E107E}" srcOrd="1" destOrd="0" presId="urn:microsoft.com/office/officeart/2005/8/layout/orgChart1"/>
    <dgm:cxn modelId="{906DB2E9-883D-4029-B10E-B26473288734}" type="presParOf" srcId="{75319EFA-1160-4553-BC6C-E665D76DDF50}" destId="{89B9C076-E3F1-4DFA-B814-EB8108CC5D46}" srcOrd="1" destOrd="0" presId="urn:microsoft.com/office/officeart/2005/8/layout/orgChart1"/>
    <dgm:cxn modelId="{F7B8D8BC-636F-4194-B274-DC0593F0BF60}" type="presParOf" srcId="{75319EFA-1160-4553-BC6C-E665D76DDF50}" destId="{DC4E05D5-6CE1-457B-A69C-FB35E20B3F3C}" srcOrd="2" destOrd="0" presId="urn:microsoft.com/office/officeart/2005/8/layout/orgChart1"/>
    <dgm:cxn modelId="{22F9C856-28E6-49BB-AA8E-436DFC2607FA}" type="presParOf" srcId="{9D78D22D-8DED-4DD5-966F-EA1EFE6FD501}" destId="{167E9E15-31D6-43B8-AC3F-6C990B33D7C2}" srcOrd="4" destOrd="0" presId="urn:microsoft.com/office/officeart/2005/8/layout/orgChart1"/>
    <dgm:cxn modelId="{43A88BE8-FF7B-4D9A-9EC7-61C8CC2C472C}" type="presParOf" srcId="{9D78D22D-8DED-4DD5-966F-EA1EFE6FD501}" destId="{9FF66572-89E8-4EA1-98BA-3C70A4FF1377}" srcOrd="5" destOrd="0" presId="urn:microsoft.com/office/officeart/2005/8/layout/orgChart1"/>
    <dgm:cxn modelId="{DC5012AF-6538-4746-A8C0-9EDA1B71071C}" type="presParOf" srcId="{9FF66572-89E8-4EA1-98BA-3C70A4FF1377}" destId="{3D24C1C2-8481-4894-8DFB-A940DCF9CB90}" srcOrd="0" destOrd="0" presId="urn:microsoft.com/office/officeart/2005/8/layout/orgChart1"/>
    <dgm:cxn modelId="{AD3906F2-DCC5-4EC1-A874-9AEBE0B86FFB}" type="presParOf" srcId="{3D24C1C2-8481-4894-8DFB-A940DCF9CB90}" destId="{4FE86A46-FD39-4512-A680-96CD67E0E203}" srcOrd="0" destOrd="0" presId="urn:microsoft.com/office/officeart/2005/8/layout/orgChart1"/>
    <dgm:cxn modelId="{CDE60CE8-F7EC-4228-95E9-B44785296105}" type="presParOf" srcId="{3D24C1C2-8481-4894-8DFB-A940DCF9CB90}" destId="{A3DACA39-F67C-46FF-B022-7496202C69B2}" srcOrd="1" destOrd="0" presId="urn:microsoft.com/office/officeart/2005/8/layout/orgChart1"/>
    <dgm:cxn modelId="{538D599E-4941-4880-9F29-A06748043070}" type="presParOf" srcId="{9FF66572-89E8-4EA1-98BA-3C70A4FF1377}" destId="{6D455A8B-F5C5-42A1-A00E-EC2B26DBC6C6}" srcOrd="1" destOrd="0" presId="urn:microsoft.com/office/officeart/2005/8/layout/orgChart1"/>
    <dgm:cxn modelId="{560CC8C4-F621-48B2-B533-CE1E883A4F58}" type="presParOf" srcId="{9FF66572-89E8-4EA1-98BA-3C70A4FF1377}" destId="{8122B0AE-B8A4-41D5-B9A3-0DCC907D634D}" srcOrd="2" destOrd="0" presId="urn:microsoft.com/office/officeart/2005/8/layout/orgChart1"/>
    <dgm:cxn modelId="{0C69C0ED-47A0-4280-8BA3-9735BED51422}" type="presParOf" srcId="{9D78D22D-8DED-4DD5-966F-EA1EFE6FD501}" destId="{48F04E34-0337-4CEE-BCB9-834185D89F5C}" srcOrd="6" destOrd="0" presId="urn:microsoft.com/office/officeart/2005/8/layout/orgChart1"/>
    <dgm:cxn modelId="{4E72EB1F-A68B-49F4-948C-585165559254}" type="presParOf" srcId="{9D78D22D-8DED-4DD5-966F-EA1EFE6FD501}" destId="{A2038871-719A-409D-B0F3-77D8959B5CAD}" srcOrd="7" destOrd="0" presId="urn:microsoft.com/office/officeart/2005/8/layout/orgChart1"/>
    <dgm:cxn modelId="{F5B5D66C-E98B-4CC0-B3D2-7EB06B6A6E32}" type="presParOf" srcId="{A2038871-719A-409D-B0F3-77D8959B5CAD}" destId="{075430C7-A24B-433E-A5A0-497FB3B2858D}" srcOrd="0" destOrd="0" presId="urn:microsoft.com/office/officeart/2005/8/layout/orgChart1"/>
    <dgm:cxn modelId="{34FBC4FD-E1CF-47BC-9049-54EDA7EDF8B8}" type="presParOf" srcId="{075430C7-A24B-433E-A5A0-497FB3B2858D}" destId="{FD9A86D2-B418-41EB-83F8-476E5C891390}" srcOrd="0" destOrd="0" presId="urn:microsoft.com/office/officeart/2005/8/layout/orgChart1"/>
    <dgm:cxn modelId="{4BF12900-98B9-4EED-99C5-5FADEC38AE2B}" type="presParOf" srcId="{075430C7-A24B-433E-A5A0-497FB3B2858D}" destId="{33CC7065-6599-4B92-BEB7-B6168FBC2301}" srcOrd="1" destOrd="0" presId="urn:microsoft.com/office/officeart/2005/8/layout/orgChart1"/>
    <dgm:cxn modelId="{61B9FC23-BC80-4AA7-BE31-1801AC5CC0CF}" type="presParOf" srcId="{A2038871-719A-409D-B0F3-77D8959B5CAD}" destId="{A1D51829-14C8-4D4F-8B59-907E84D1F0E5}" srcOrd="1" destOrd="0" presId="urn:microsoft.com/office/officeart/2005/8/layout/orgChart1"/>
    <dgm:cxn modelId="{597FC697-77E9-4CB1-A3BE-3B26DB4F029E}" type="presParOf" srcId="{A2038871-719A-409D-B0F3-77D8959B5CAD}" destId="{1A398CF2-D597-4F02-A2D9-2A2020B60DD5}" srcOrd="2" destOrd="0" presId="urn:microsoft.com/office/officeart/2005/8/layout/orgChart1"/>
    <dgm:cxn modelId="{A17509C9-C64E-4EF2-ADE9-66EFBF5E176C}" type="presParOf" srcId="{9D78D22D-8DED-4DD5-966F-EA1EFE6FD501}" destId="{FE3843D0-7FC5-4AE5-8DE2-4CFF6D9420DC}" srcOrd="8" destOrd="0" presId="urn:microsoft.com/office/officeart/2005/8/layout/orgChart1"/>
    <dgm:cxn modelId="{985A31EB-575A-424D-859B-8046173BA859}" type="presParOf" srcId="{9D78D22D-8DED-4DD5-966F-EA1EFE6FD501}" destId="{3E74BE2B-3B46-4550-AD32-5411731F1544}" srcOrd="9" destOrd="0" presId="urn:microsoft.com/office/officeart/2005/8/layout/orgChart1"/>
    <dgm:cxn modelId="{02EA6852-B7AB-40AD-81E2-20DB71E71FF0}" type="presParOf" srcId="{3E74BE2B-3B46-4550-AD32-5411731F1544}" destId="{76F8F222-9CA9-4C19-B812-4F7107B70A25}" srcOrd="0" destOrd="0" presId="urn:microsoft.com/office/officeart/2005/8/layout/orgChart1"/>
    <dgm:cxn modelId="{B10EAF0B-BD14-47AC-9483-E508E27A91E9}" type="presParOf" srcId="{76F8F222-9CA9-4C19-B812-4F7107B70A25}" destId="{C0F03060-C953-4957-B24D-ECA2BE48C9C7}" srcOrd="0" destOrd="0" presId="urn:microsoft.com/office/officeart/2005/8/layout/orgChart1"/>
    <dgm:cxn modelId="{1ED9EF29-F4E2-48E7-ACF7-A80DB2AE1410}" type="presParOf" srcId="{76F8F222-9CA9-4C19-B812-4F7107B70A25}" destId="{B6231FBF-4851-4217-B991-B6E6DCD57477}" srcOrd="1" destOrd="0" presId="urn:microsoft.com/office/officeart/2005/8/layout/orgChart1"/>
    <dgm:cxn modelId="{4CEA83D3-17FD-4471-B79E-7BA3705DB842}" type="presParOf" srcId="{3E74BE2B-3B46-4550-AD32-5411731F1544}" destId="{BC69E36A-F5AE-41DF-9820-1FE16DD8F785}" srcOrd="1" destOrd="0" presId="urn:microsoft.com/office/officeart/2005/8/layout/orgChart1"/>
    <dgm:cxn modelId="{0DC5D7FE-0DF0-4DA6-823D-2DAA8B040C28}" type="presParOf" srcId="{3E74BE2B-3B46-4550-AD32-5411731F1544}" destId="{A451A926-ACE3-4673-9C86-CC451AB273B0}" srcOrd="2" destOrd="0" presId="urn:microsoft.com/office/officeart/2005/8/layout/orgChart1"/>
    <dgm:cxn modelId="{698AA3D8-9853-4026-B6AD-1F75F346FEAD}" type="presParOf" srcId="{F5080A98-2557-44D4-B566-184BD4F11BE6}" destId="{150A5053-AC3C-4972-B6D6-98598B546D2B}" srcOrd="2" destOrd="0" presId="urn:microsoft.com/office/officeart/2005/8/layout/orgChart1"/>
    <dgm:cxn modelId="{D13236B1-2D01-4BB1-ADC1-F3FAF226EC52}" type="presParOf" srcId="{4C3072FD-354D-45FF-9B0A-B6B9F7EFCB7B}" destId="{F94EEB3C-E4B4-4426-ACDF-935D8B8D8337}" srcOrd="6" destOrd="0" presId="urn:microsoft.com/office/officeart/2005/8/layout/orgChart1"/>
    <dgm:cxn modelId="{713B38BA-A298-4D28-B972-C37EE23864F6}" type="presParOf" srcId="{4C3072FD-354D-45FF-9B0A-B6B9F7EFCB7B}" destId="{CD5ED3F5-9821-4954-91C7-6F49E83771C2}" srcOrd="7" destOrd="0" presId="urn:microsoft.com/office/officeart/2005/8/layout/orgChart1"/>
    <dgm:cxn modelId="{B8E94C46-D444-417C-A400-23184EDB427C}" type="presParOf" srcId="{CD5ED3F5-9821-4954-91C7-6F49E83771C2}" destId="{1AD34360-6289-4D26-921F-4E6444582B56}" srcOrd="0" destOrd="0" presId="urn:microsoft.com/office/officeart/2005/8/layout/orgChart1"/>
    <dgm:cxn modelId="{94EDC2D0-BF83-4F01-BEA3-1095AEF5981B}" type="presParOf" srcId="{1AD34360-6289-4D26-921F-4E6444582B56}" destId="{DB742BDB-29EA-4D58-8820-9188A4904729}" srcOrd="0" destOrd="0" presId="urn:microsoft.com/office/officeart/2005/8/layout/orgChart1"/>
    <dgm:cxn modelId="{A4BF273E-30B3-4AF7-B154-6E92F0E8EA37}" type="presParOf" srcId="{1AD34360-6289-4D26-921F-4E6444582B56}" destId="{A82BC2A3-D3BE-45BA-AD56-A9FE47D27119}" srcOrd="1" destOrd="0" presId="urn:microsoft.com/office/officeart/2005/8/layout/orgChart1"/>
    <dgm:cxn modelId="{88A5A877-FC73-49F7-891B-43FA85B7C806}" type="presParOf" srcId="{CD5ED3F5-9821-4954-91C7-6F49E83771C2}" destId="{12AED569-2430-43FB-BB0F-4EFD94FB270F}" srcOrd="1" destOrd="0" presId="urn:microsoft.com/office/officeart/2005/8/layout/orgChart1"/>
    <dgm:cxn modelId="{07CAB424-DE3A-4778-9AB2-B8DC36BDE105}" type="presParOf" srcId="{12AED569-2430-43FB-BB0F-4EFD94FB270F}" destId="{8974FAC5-E7DC-4615-BD7A-5B0BF01991D6}" srcOrd="0" destOrd="0" presId="urn:microsoft.com/office/officeart/2005/8/layout/orgChart1"/>
    <dgm:cxn modelId="{06A57916-9872-434D-9169-E4FD23C230F7}" type="presParOf" srcId="{12AED569-2430-43FB-BB0F-4EFD94FB270F}" destId="{7C6AA75A-0CD4-40B5-B634-BBB2F7F0482A}" srcOrd="1" destOrd="0" presId="urn:microsoft.com/office/officeart/2005/8/layout/orgChart1"/>
    <dgm:cxn modelId="{679C988C-7640-420A-8565-3B96BA630D6C}" type="presParOf" srcId="{7C6AA75A-0CD4-40B5-B634-BBB2F7F0482A}" destId="{9B7F7206-136D-473D-9BB5-ABA8E4C2D166}" srcOrd="0" destOrd="0" presId="urn:microsoft.com/office/officeart/2005/8/layout/orgChart1"/>
    <dgm:cxn modelId="{C1420338-868F-481B-9B50-84F159731B36}" type="presParOf" srcId="{9B7F7206-136D-473D-9BB5-ABA8E4C2D166}" destId="{8B36B783-98C2-474A-B9B1-A684CBFE447D}" srcOrd="0" destOrd="0" presId="urn:microsoft.com/office/officeart/2005/8/layout/orgChart1"/>
    <dgm:cxn modelId="{4B34B69F-5511-4AC1-85D1-A159501BFBF5}" type="presParOf" srcId="{9B7F7206-136D-473D-9BB5-ABA8E4C2D166}" destId="{1CDFA9CB-D947-44AE-8356-F1C8FA09BE35}" srcOrd="1" destOrd="0" presId="urn:microsoft.com/office/officeart/2005/8/layout/orgChart1"/>
    <dgm:cxn modelId="{3449B337-A5EB-4867-9A3E-7D037F905878}" type="presParOf" srcId="{7C6AA75A-0CD4-40B5-B634-BBB2F7F0482A}" destId="{1D79602C-C09D-4C73-940D-FA33C3F02760}" srcOrd="1" destOrd="0" presId="urn:microsoft.com/office/officeart/2005/8/layout/orgChart1"/>
    <dgm:cxn modelId="{C2F9057F-B13E-4408-BF04-03AAEF97E7B3}" type="presParOf" srcId="{7C6AA75A-0CD4-40B5-B634-BBB2F7F0482A}" destId="{2BEA8058-D01B-4EBE-B096-8E382FDFDD7F}" srcOrd="2" destOrd="0" presId="urn:microsoft.com/office/officeart/2005/8/layout/orgChart1"/>
    <dgm:cxn modelId="{5311022F-E8D7-4955-B2E9-145319337006}" type="presParOf" srcId="{12AED569-2430-43FB-BB0F-4EFD94FB270F}" destId="{8B549957-B951-4EA7-8B51-542DCECDFBA4}" srcOrd="2" destOrd="0" presId="urn:microsoft.com/office/officeart/2005/8/layout/orgChart1"/>
    <dgm:cxn modelId="{358D14ED-4DE7-454E-8393-7BE524B59489}" type="presParOf" srcId="{12AED569-2430-43FB-BB0F-4EFD94FB270F}" destId="{37B84197-3458-487D-BF7B-BAB8679B0A37}" srcOrd="3" destOrd="0" presId="urn:microsoft.com/office/officeart/2005/8/layout/orgChart1"/>
    <dgm:cxn modelId="{A27DCCB2-1BB9-488E-B81B-12E27A44D463}" type="presParOf" srcId="{37B84197-3458-487D-BF7B-BAB8679B0A37}" destId="{C83FECFF-B88D-40A8-9ED5-22B4013085E1}" srcOrd="0" destOrd="0" presId="urn:microsoft.com/office/officeart/2005/8/layout/orgChart1"/>
    <dgm:cxn modelId="{3CF5000C-745E-4EBC-88C4-5C327C28C3B7}" type="presParOf" srcId="{C83FECFF-B88D-40A8-9ED5-22B4013085E1}" destId="{1103CBE1-1EF8-4135-8AC5-351D877095B9}" srcOrd="0" destOrd="0" presId="urn:microsoft.com/office/officeart/2005/8/layout/orgChart1"/>
    <dgm:cxn modelId="{AC3C4B9E-20A4-485B-A64D-6D99396667CD}" type="presParOf" srcId="{C83FECFF-B88D-40A8-9ED5-22B4013085E1}" destId="{7EC4DCE6-005A-4834-B4A8-AE15BDD5D1DE}" srcOrd="1" destOrd="0" presId="urn:microsoft.com/office/officeart/2005/8/layout/orgChart1"/>
    <dgm:cxn modelId="{6C1433A6-2627-436D-9384-19BF9D4A55EF}" type="presParOf" srcId="{37B84197-3458-487D-BF7B-BAB8679B0A37}" destId="{FAA940AD-689E-4803-8C4C-52B9A00E8C1C}" srcOrd="1" destOrd="0" presId="urn:microsoft.com/office/officeart/2005/8/layout/orgChart1"/>
    <dgm:cxn modelId="{2450E5E1-D8F6-41CD-90F5-4FB0EB9852D8}" type="presParOf" srcId="{37B84197-3458-487D-BF7B-BAB8679B0A37}" destId="{D7A97696-92A7-4B63-82C0-A8515A071B91}" srcOrd="2" destOrd="0" presId="urn:microsoft.com/office/officeart/2005/8/layout/orgChart1"/>
    <dgm:cxn modelId="{DD49A88B-27CA-4A1E-9DE2-7DAC854E36BF}" type="presParOf" srcId="{12AED569-2430-43FB-BB0F-4EFD94FB270F}" destId="{EDB4985D-7491-4097-8254-886C3C7D016B}" srcOrd="4" destOrd="0" presId="urn:microsoft.com/office/officeart/2005/8/layout/orgChart1"/>
    <dgm:cxn modelId="{5C70D38D-C6BE-4697-86E0-EF2E8C6E3298}" type="presParOf" srcId="{12AED569-2430-43FB-BB0F-4EFD94FB270F}" destId="{F2CE64C2-0E9B-40CF-B02A-A3FF3C979A5F}" srcOrd="5" destOrd="0" presId="urn:microsoft.com/office/officeart/2005/8/layout/orgChart1"/>
    <dgm:cxn modelId="{8B83576C-959E-4539-B2D9-EAE570CA3E91}" type="presParOf" srcId="{F2CE64C2-0E9B-40CF-B02A-A3FF3C979A5F}" destId="{1CEB726C-2B32-4272-843C-686C50AB0F21}" srcOrd="0" destOrd="0" presId="urn:microsoft.com/office/officeart/2005/8/layout/orgChart1"/>
    <dgm:cxn modelId="{3500A7D6-ABEA-49EC-8366-DC0614A279A7}" type="presParOf" srcId="{1CEB726C-2B32-4272-843C-686C50AB0F21}" destId="{451691E2-CCB4-4801-B70D-E84F0760DEFD}" srcOrd="0" destOrd="0" presId="urn:microsoft.com/office/officeart/2005/8/layout/orgChart1"/>
    <dgm:cxn modelId="{0569737D-A6D4-4E9C-8272-D7C21958187F}" type="presParOf" srcId="{1CEB726C-2B32-4272-843C-686C50AB0F21}" destId="{DA07B0E2-493B-4EFB-996F-D0FFED51A843}" srcOrd="1" destOrd="0" presId="urn:microsoft.com/office/officeart/2005/8/layout/orgChart1"/>
    <dgm:cxn modelId="{701F551F-5E89-4B5C-9EFC-7C49DFB193C3}" type="presParOf" srcId="{F2CE64C2-0E9B-40CF-B02A-A3FF3C979A5F}" destId="{9E88674A-3BC7-4160-BD92-30424607E2E9}" srcOrd="1" destOrd="0" presId="urn:microsoft.com/office/officeart/2005/8/layout/orgChart1"/>
    <dgm:cxn modelId="{DF98ADB0-B5C8-476E-8B3E-B404F2E6F19A}" type="presParOf" srcId="{F2CE64C2-0E9B-40CF-B02A-A3FF3C979A5F}" destId="{B68E748A-1F40-4BAB-9607-7FA56F50B613}" srcOrd="2" destOrd="0" presId="urn:microsoft.com/office/officeart/2005/8/layout/orgChart1"/>
    <dgm:cxn modelId="{029323E9-8943-419E-9E74-BEE7D3E5982E}" type="presParOf" srcId="{12AED569-2430-43FB-BB0F-4EFD94FB270F}" destId="{CF1F51B1-5A87-43AD-82DD-0E603460C1A8}" srcOrd="6" destOrd="0" presId="urn:microsoft.com/office/officeart/2005/8/layout/orgChart1"/>
    <dgm:cxn modelId="{339A47AF-B397-40D5-B1FB-1F0FA574DB4C}" type="presParOf" srcId="{12AED569-2430-43FB-BB0F-4EFD94FB270F}" destId="{5D6247E7-46F9-4385-8B0C-F68584062A03}" srcOrd="7" destOrd="0" presId="urn:microsoft.com/office/officeart/2005/8/layout/orgChart1"/>
    <dgm:cxn modelId="{764980D4-41C3-45F6-8AAB-AB9DF195D801}" type="presParOf" srcId="{5D6247E7-46F9-4385-8B0C-F68584062A03}" destId="{CB615AFD-7E6C-45B5-AF0B-3E6564550C12}" srcOrd="0" destOrd="0" presId="urn:microsoft.com/office/officeart/2005/8/layout/orgChart1"/>
    <dgm:cxn modelId="{5979F9D2-F13B-4F92-9D44-F6FCB9614F07}" type="presParOf" srcId="{CB615AFD-7E6C-45B5-AF0B-3E6564550C12}" destId="{2A14904C-1068-458A-AD06-16CB2BD54CE5}" srcOrd="0" destOrd="0" presId="urn:microsoft.com/office/officeart/2005/8/layout/orgChart1"/>
    <dgm:cxn modelId="{2BA8CF6D-7369-4606-BB70-EAC2BD9DE211}" type="presParOf" srcId="{CB615AFD-7E6C-45B5-AF0B-3E6564550C12}" destId="{4CFCA952-8DBB-4F2F-A610-7E80CCD03C17}" srcOrd="1" destOrd="0" presId="urn:microsoft.com/office/officeart/2005/8/layout/orgChart1"/>
    <dgm:cxn modelId="{A6C065C4-41E5-45BF-AA32-3FC1C435956B}" type="presParOf" srcId="{5D6247E7-46F9-4385-8B0C-F68584062A03}" destId="{75C3B951-8402-4C9F-A141-65AA70920323}" srcOrd="1" destOrd="0" presId="urn:microsoft.com/office/officeart/2005/8/layout/orgChart1"/>
    <dgm:cxn modelId="{9FF88367-B09A-4441-9D97-910EC133E0A3}" type="presParOf" srcId="{5D6247E7-46F9-4385-8B0C-F68584062A03}" destId="{3D98E26F-93CE-405F-9F56-91319787FE05}" srcOrd="2" destOrd="0" presId="urn:microsoft.com/office/officeart/2005/8/layout/orgChart1"/>
    <dgm:cxn modelId="{3CB092BE-405D-4B5E-ABEB-BCCD94892C11}" type="presParOf" srcId="{CD5ED3F5-9821-4954-91C7-6F49E83771C2}" destId="{BD77E4CC-C9CA-4E93-AA74-5142A4B28811}" srcOrd="2" destOrd="0" presId="urn:microsoft.com/office/officeart/2005/8/layout/orgChart1"/>
    <dgm:cxn modelId="{675D2CCB-178E-4395-9593-6B1FAA4B4A09}" type="presParOf" srcId="{4C3072FD-354D-45FF-9B0A-B6B9F7EFCB7B}" destId="{531A779D-3AEA-4B16-99BA-5CD170AE99DE}" srcOrd="8" destOrd="0" presId="urn:microsoft.com/office/officeart/2005/8/layout/orgChart1"/>
    <dgm:cxn modelId="{2D401321-1EEF-4D82-A625-955D6CF2B4D7}" type="presParOf" srcId="{4C3072FD-354D-45FF-9B0A-B6B9F7EFCB7B}" destId="{FFA18463-2181-4079-91C3-7DC8AB4DDFA4}" srcOrd="9" destOrd="0" presId="urn:microsoft.com/office/officeart/2005/8/layout/orgChart1"/>
    <dgm:cxn modelId="{0CA145A4-A3B3-49A0-B1EC-A6C52C1A15F0}" type="presParOf" srcId="{FFA18463-2181-4079-91C3-7DC8AB4DDFA4}" destId="{118E9310-AEB2-45FC-8D54-7D4CB467DEDE}" srcOrd="0" destOrd="0" presId="urn:microsoft.com/office/officeart/2005/8/layout/orgChart1"/>
    <dgm:cxn modelId="{DF58C72F-DE9B-4FCE-9435-EAF5DB730A19}" type="presParOf" srcId="{118E9310-AEB2-45FC-8D54-7D4CB467DEDE}" destId="{E9BE6008-4C2D-4170-87F3-2D87303DBDE0}" srcOrd="0" destOrd="0" presId="urn:microsoft.com/office/officeart/2005/8/layout/orgChart1"/>
    <dgm:cxn modelId="{922ADD81-A838-4EC3-9805-E5E8F9033CA2}" type="presParOf" srcId="{118E9310-AEB2-45FC-8D54-7D4CB467DEDE}" destId="{8FE70C79-AC4D-4014-82B3-2110A1A353A6}" srcOrd="1" destOrd="0" presId="urn:microsoft.com/office/officeart/2005/8/layout/orgChart1"/>
    <dgm:cxn modelId="{04828661-CEFC-4860-9B01-2B67CA713B85}" type="presParOf" srcId="{FFA18463-2181-4079-91C3-7DC8AB4DDFA4}" destId="{248E25B8-7EC6-4182-8F3D-CC6A9396A4EE}" srcOrd="1" destOrd="0" presId="urn:microsoft.com/office/officeart/2005/8/layout/orgChart1"/>
    <dgm:cxn modelId="{80FE72D1-A845-484D-8CF9-C5A10CF7BCA2}" type="presParOf" srcId="{248E25B8-7EC6-4182-8F3D-CC6A9396A4EE}" destId="{94996F81-1B04-4608-9460-5172E0320685}" srcOrd="0" destOrd="0" presId="urn:microsoft.com/office/officeart/2005/8/layout/orgChart1"/>
    <dgm:cxn modelId="{B7A581ED-681A-4671-8014-3C40328BC8C7}" type="presParOf" srcId="{248E25B8-7EC6-4182-8F3D-CC6A9396A4EE}" destId="{71C1DB45-1F29-41F1-9684-64FE3FA33C53}" srcOrd="1" destOrd="0" presId="urn:microsoft.com/office/officeart/2005/8/layout/orgChart1"/>
    <dgm:cxn modelId="{A02B983E-5A15-4AF4-9995-8E4E6F193F1A}" type="presParOf" srcId="{71C1DB45-1F29-41F1-9684-64FE3FA33C53}" destId="{15058575-5D56-413D-B059-EE81CB268B9A}" srcOrd="0" destOrd="0" presId="urn:microsoft.com/office/officeart/2005/8/layout/orgChart1"/>
    <dgm:cxn modelId="{4EC37331-9230-46D5-A64E-182F9538D379}" type="presParOf" srcId="{15058575-5D56-413D-B059-EE81CB268B9A}" destId="{6CF68C4C-02B0-4F57-82A6-52778E7032E9}" srcOrd="0" destOrd="0" presId="urn:microsoft.com/office/officeart/2005/8/layout/orgChart1"/>
    <dgm:cxn modelId="{A72673E9-C70F-4177-95B9-D3D55F63C26A}" type="presParOf" srcId="{15058575-5D56-413D-B059-EE81CB268B9A}" destId="{16E6530A-2A8D-4CEE-8955-53667AA1F5D6}" srcOrd="1" destOrd="0" presId="urn:microsoft.com/office/officeart/2005/8/layout/orgChart1"/>
    <dgm:cxn modelId="{60977B60-D56F-45C0-9093-097DC447AC5E}" type="presParOf" srcId="{71C1DB45-1F29-41F1-9684-64FE3FA33C53}" destId="{2EA1B26D-420F-4361-B877-88B0E5E84804}" srcOrd="1" destOrd="0" presId="urn:microsoft.com/office/officeart/2005/8/layout/orgChart1"/>
    <dgm:cxn modelId="{03749EE8-1560-4CC7-9FF6-C11DAA7D0FD4}" type="presParOf" srcId="{71C1DB45-1F29-41F1-9684-64FE3FA33C53}" destId="{F3A7341B-70E6-4818-8ED6-78762165BE4C}" srcOrd="2" destOrd="0" presId="urn:microsoft.com/office/officeart/2005/8/layout/orgChart1"/>
    <dgm:cxn modelId="{63CAE878-D5B7-42C0-A927-78D2FAD0B3E3}" type="presParOf" srcId="{248E25B8-7EC6-4182-8F3D-CC6A9396A4EE}" destId="{B2BE10BB-3893-4B60-ABDF-766AA569EB37}" srcOrd="2" destOrd="0" presId="urn:microsoft.com/office/officeart/2005/8/layout/orgChart1"/>
    <dgm:cxn modelId="{3D98FD5D-101E-4CF9-894A-91C900F45D2A}" type="presParOf" srcId="{248E25B8-7EC6-4182-8F3D-CC6A9396A4EE}" destId="{B21BB461-E9B8-461F-9EA3-EB02CA2B3C33}" srcOrd="3" destOrd="0" presId="urn:microsoft.com/office/officeart/2005/8/layout/orgChart1"/>
    <dgm:cxn modelId="{A3FE9A65-1364-4AD1-B79A-92F7F1156F64}" type="presParOf" srcId="{B21BB461-E9B8-461F-9EA3-EB02CA2B3C33}" destId="{0F75FC02-BD79-48CA-9B7C-8DF844DE10FD}" srcOrd="0" destOrd="0" presId="urn:microsoft.com/office/officeart/2005/8/layout/orgChart1"/>
    <dgm:cxn modelId="{4CAFA1A1-BFE2-42EB-B907-68725023E8FC}" type="presParOf" srcId="{0F75FC02-BD79-48CA-9B7C-8DF844DE10FD}" destId="{DCCC751F-94E8-458F-B1AB-679A889F7224}" srcOrd="0" destOrd="0" presId="urn:microsoft.com/office/officeart/2005/8/layout/orgChart1"/>
    <dgm:cxn modelId="{5D0DF7D7-D6FC-4406-838C-AEEBE69D54B0}" type="presParOf" srcId="{0F75FC02-BD79-48CA-9B7C-8DF844DE10FD}" destId="{8069E629-BC26-4092-A06E-C0451CACA4AC}" srcOrd="1" destOrd="0" presId="urn:microsoft.com/office/officeart/2005/8/layout/orgChart1"/>
    <dgm:cxn modelId="{B39F9881-C5F3-4088-B685-D147CC098ACC}" type="presParOf" srcId="{B21BB461-E9B8-461F-9EA3-EB02CA2B3C33}" destId="{39FC060D-6E49-4B0F-8444-37E3E6DE2C41}" srcOrd="1" destOrd="0" presId="urn:microsoft.com/office/officeart/2005/8/layout/orgChart1"/>
    <dgm:cxn modelId="{0D22B355-547C-433D-A5DB-40A27FC833B7}" type="presParOf" srcId="{B21BB461-E9B8-461F-9EA3-EB02CA2B3C33}" destId="{E4A19A28-1792-4219-A29D-D62772B9F353}" srcOrd="2" destOrd="0" presId="urn:microsoft.com/office/officeart/2005/8/layout/orgChart1"/>
    <dgm:cxn modelId="{F1B3F51B-F053-4FA2-89CC-B4DE8D808018}" type="presParOf" srcId="{248E25B8-7EC6-4182-8F3D-CC6A9396A4EE}" destId="{BA95E506-0047-4D0A-8E0D-F06E80DE9079}" srcOrd="4" destOrd="0" presId="urn:microsoft.com/office/officeart/2005/8/layout/orgChart1"/>
    <dgm:cxn modelId="{537639C2-579C-4971-83F6-A29C19175D04}" type="presParOf" srcId="{248E25B8-7EC6-4182-8F3D-CC6A9396A4EE}" destId="{DDDEF72A-E101-4414-81D7-1FF555846CAD}" srcOrd="5" destOrd="0" presId="urn:microsoft.com/office/officeart/2005/8/layout/orgChart1"/>
    <dgm:cxn modelId="{D5D7479D-CC9F-4A80-AB2D-4FFBA042633D}" type="presParOf" srcId="{DDDEF72A-E101-4414-81D7-1FF555846CAD}" destId="{C408334B-D795-48F2-9253-7ED7488D6247}" srcOrd="0" destOrd="0" presId="urn:microsoft.com/office/officeart/2005/8/layout/orgChart1"/>
    <dgm:cxn modelId="{39CB0D2F-EDAA-4D5F-B01B-DD938C63B67E}" type="presParOf" srcId="{C408334B-D795-48F2-9253-7ED7488D6247}" destId="{6A0A2CA3-D32C-4F3B-A457-E1ED0E89FB6E}" srcOrd="0" destOrd="0" presId="urn:microsoft.com/office/officeart/2005/8/layout/orgChart1"/>
    <dgm:cxn modelId="{12E5DF36-B6F8-43DF-B202-1EEB26F96411}" type="presParOf" srcId="{C408334B-D795-48F2-9253-7ED7488D6247}" destId="{A458EEBE-3B28-4BE6-84AE-719F0C7D3E2E}" srcOrd="1" destOrd="0" presId="urn:microsoft.com/office/officeart/2005/8/layout/orgChart1"/>
    <dgm:cxn modelId="{9F192970-A1A0-4D1D-89A4-03F8D487F91B}" type="presParOf" srcId="{DDDEF72A-E101-4414-81D7-1FF555846CAD}" destId="{4099A3D5-A75B-4C33-8F4B-4CA5D99C79F9}" srcOrd="1" destOrd="0" presId="urn:microsoft.com/office/officeart/2005/8/layout/orgChart1"/>
    <dgm:cxn modelId="{04167508-AF24-4199-8A59-8A5DFA6BAAA0}" type="presParOf" srcId="{DDDEF72A-E101-4414-81D7-1FF555846CAD}" destId="{6AD616ED-43CD-4CE0-9518-F5CF4920F6E7}" srcOrd="2" destOrd="0" presId="urn:microsoft.com/office/officeart/2005/8/layout/orgChart1"/>
    <dgm:cxn modelId="{EA831140-523F-4062-90EA-08580467B806}" type="presParOf" srcId="{248E25B8-7EC6-4182-8F3D-CC6A9396A4EE}" destId="{5E709988-A3DB-48C1-A377-3FB35B97962E}" srcOrd="6" destOrd="0" presId="urn:microsoft.com/office/officeart/2005/8/layout/orgChart1"/>
    <dgm:cxn modelId="{C62A1A38-13CA-41FD-B4F1-480AD23C70D5}" type="presParOf" srcId="{248E25B8-7EC6-4182-8F3D-CC6A9396A4EE}" destId="{B1221B0D-A068-45A0-BAA3-CF04B0B813F6}" srcOrd="7" destOrd="0" presId="urn:microsoft.com/office/officeart/2005/8/layout/orgChart1"/>
    <dgm:cxn modelId="{C286E9A0-F8AD-4912-BE30-6038A6E25715}" type="presParOf" srcId="{B1221B0D-A068-45A0-BAA3-CF04B0B813F6}" destId="{EC3743D5-4756-43DC-8C3C-661CA58EF290}" srcOrd="0" destOrd="0" presId="urn:microsoft.com/office/officeart/2005/8/layout/orgChart1"/>
    <dgm:cxn modelId="{301E0016-947C-4B04-BE8E-ED992C5C6ECF}" type="presParOf" srcId="{EC3743D5-4756-43DC-8C3C-661CA58EF290}" destId="{7E3A7E7B-2AA9-4902-8F7A-36B0C0F9D12B}" srcOrd="0" destOrd="0" presId="urn:microsoft.com/office/officeart/2005/8/layout/orgChart1"/>
    <dgm:cxn modelId="{7CE5A188-99C3-48CF-91CD-35F6C5107F36}" type="presParOf" srcId="{EC3743D5-4756-43DC-8C3C-661CA58EF290}" destId="{4FC0B2C7-6146-4B9B-8A67-6A1138ADA3B8}" srcOrd="1" destOrd="0" presId="urn:microsoft.com/office/officeart/2005/8/layout/orgChart1"/>
    <dgm:cxn modelId="{350E0EF9-D3FB-4D9B-903B-76D8A6152DAA}" type="presParOf" srcId="{B1221B0D-A068-45A0-BAA3-CF04B0B813F6}" destId="{2F438BD6-E119-459E-9F1D-DE9FD8D0A25D}" srcOrd="1" destOrd="0" presId="urn:microsoft.com/office/officeart/2005/8/layout/orgChart1"/>
    <dgm:cxn modelId="{9E3F010C-D6A7-4433-AF82-143291BCEA7C}" type="presParOf" srcId="{B1221B0D-A068-45A0-BAA3-CF04B0B813F6}" destId="{2B548F1C-32C0-4A52-AC17-FC5A67DB0074}" srcOrd="2" destOrd="0" presId="urn:microsoft.com/office/officeart/2005/8/layout/orgChart1"/>
    <dgm:cxn modelId="{7FF29563-C3A8-4011-83B4-0D1D7E17BCD9}" type="presParOf" srcId="{FFA18463-2181-4079-91C3-7DC8AB4DDFA4}" destId="{E7116817-65E0-48BC-BD83-6CA9B8B5A508}" srcOrd="2" destOrd="0" presId="urn:microsoft.com/office/officeart/2005/8/layout/orgChart1"/>
    <dgm:cxn modelId="{D464B073-7B8B-4A14-B285-769DE92C656B}" type="presParOf" srcId="{4C3072FD-354D-45FF-9B0A-B6B9F7EFCB7B}" destId="{9622CD63-FDB0-4446-860B-E8C6E315F303}" srcOrd="10" destOrd="0" presId="urn:microsoft.com/office/officeart/2005/8/layout/orgChart1"/>
    <dgm:cxn modelId="{3C10F9A2-4F77-4FA7-96FC-80A4CD87C3D7}" type="presParOf" srcId="{4C3072FD-354D-45FF-9B0A-B6B9F7EFCB7B}" destId="{02BBCD3C-44A3-41BD-AC03-64A7521294AB}" srcOrd="11" destOrd="0" presId="urn:microsoft.com/office/officeart/2005/8/layout/orgChart1"/>
    <dgm:cxn modelId="{B6B121AB-8700-445B-ADA8-DE26DE9656A0}" type="presParOf" srcId="{02BBCD3C-44A3-41BD-AC03-64A7521294AB}" destId="{4039A3FE-C42C-4D26-86B9-92C3E5AAC2E0}" srcOrd="0" destOrd="0" presId="urn:microsoft.com/office/officeart/2005/8/layout/orgChart1"/>
    <dgm:cxn modelId="{A58E30BF-0BE4-425D-84D1-7D85E130E338}" type="presParOf" srcId="{4039A3FE-C42C-4D26-86B9-92C3E5AAC2E0}" destId="{52256FE1-196E-4C1A-A965-C75FB1F3687F}" srcOrd="0" destOrd="0" presId="urn:microsoft.com/office/officeart/2005/8/layout/orgChart1"/>
    <dgm:cxn modelId="{0F363356-AE7C-4A90-BF25-A04588FC3FF3}" type="presParOf" srcId="{4039A3FE-C42C-4D26-86B9-92C3E5AAC2E0}" destId="{76F175EE-F329-455C-8E37-370EC329B40B}" srcOrd="1" destOrd="0" presId="urn:microsoft.com/office/officeart/2005/8/layout/orgChart1"/>
    <dgm:cxn modelId="{F0CDE800-BB54-4343-AD95-7AEEEE055E15}" type="presParOf" srcId="{02BBCD3C-44A3-41BD-AC03-64A7521294AB}" destId="{3C18C0E9-954C-4772-9FCF-78D3F70A5955}" srcOrd="1" destOrd="0" presId="urn:microsoft.com/office/officeart/2005/8/layout/orgChart1"/>
    <dgm:cxn modelId="{81DE353D-7F77-4316-905A-FFAC086FC252}" type="presParOf" srcId="{02BBCD3C-44A3-41BD-AC03-64A7521294AB}" destId="{6CEF6F6D-E44C-4A9F-B641-D4EE5FDE3AC9}" srcOrd="2" destOrd="0" presId="urn:microsoft.com/office/officeart/2005/8/layout/orgChart1"/>
    <dgm:cxn modelId="{D666D8F3-8CDE-445D-8609-2095D2A07BBE}" type="presParOf" srcId="{4B4A8B85-613D-4155-9B94-70E057A4363F}" destId="{93A0747B-BFE1-452B-A55A-75316F6B720D}" srcOrd="2" destOrd="0" presId="urn:microsoft.com/office/officeart/2005/8/layout/orgChart1"/>
    <dgm:cxn modelId="{BA51C143-CBDD-48BC-8A0B-A62E541A4869}" type="presParOf" srcId="{ED707249-4C71-4EAC-B3F3-80463748F058}" destId="{85FD96C2-9AB8-4EFA-93AA-B957F27B1E5F}" srcOrd="1" destOrd="0" presId="urn:microsoft.com/office/officeart/2005/8/layout/orgChart1"/>
    <dgm:cxn modelId="{0BC84D4D-A4DA-43C6-AC92-230B45B9F6DF}" type="presParOf" srcId="{85FD96C2-9AB8-4EFA-93AA-B957F27B1E5F}" destId="{18DA8298-7A8E-44CB-92BA-6C692D12DD1A}" srcOrd="0" destOrd="0" presId="urn:microsoft.com/office/officeart/2005/8/layout/orgChart1"/>
    <dgm:cxn modelId="{AE3A800A-A3D3-4016-B540-B693EFC0B433}" type="presParOf" srcId="{18DA8298-7A8E-44CB-92BA-6C692D12DD1A}" destId="{4C7DB0E5-7590-4143-B5F1-7371A4196931}" srcOrd="0" destOrd="0" presId="urn:microsoft.com/office/officeart/2005/8/layout/orgChart1"/>
    <dgm:cxn modelId="{8F9C88A8-96C1-4302-84FF-3735C8196AFD}" type="presParOf" srcId="{18DA8298-7A8E-44CB-92BA-6C692D12DD1A}" destId="{11B576F0-AF7B-4C2A-9457-8B68D81853ED}" srcOrd="1" destOrd="0" presId="urn:microsoft.com/office/officeart/2005/8/layout/orgChart1"/>
    <dgm:cxn modelId="{8168B26C-FDB2-4876-BB71-7101A6BA1036}" type="presParOf" srcId="{85FD96C2-9AB8-4EFA-93AA-B957F27B1E5F}" destId="{C75618FB-BCB4-4DF4-AF79-024E06E3ABD9}" srcOrd="1" destOrd="0" presId="urn:microsoft.com/office/officeart/2005/8/layout/orgChart1"/>
    <dgm:cxn modelId="{A93B5364-3678-4842-9787-CBCA30D16F76}" type="presParOf" srcId="{85FD96C2-9AB8-4EFA-93AA-B957F27B1E5F}" destId="{12336A5E-022F-443E-9763-276D7C2334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Online Programs</a:t>
          </a:r>
        </a:p>
        <a:p>
          <a:r>
            <a:rPr lang="en-US" sz="1400" b="1" dirty="0">
              <a:solidFill>
                <a:schemeClr val="tx2"/>
              </a:solidFill>
            </a:rPr>
            <a:t>Katya </a:t>
          </a:r>
          <a:r>
            <a:rPr lang="en-US" sz="1400" b="1" dirty="0" err="1">
              <a:solidFill>
                <a:schemeClr val="tx2"/>
              </a:solidFill>
            </a:rPr>
            <a:t>Kazaryan</a:t>
          </a:r>
          <a:endParaRPr lang="en-US" sz="1400" b="1" dirty="0">
            <a:solidFill>
              <a:schemeClr val="tx2"/>
            </a:solidFill>
          </a:endParaRPr>
        </a:p>
        <a:p>
          <a:endParaRPr lang="en-US" sz="1000" b="1" u="none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F172214-0E0F-4B46-884B-DC600BE2C51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Milestones Chair</a:t>
          </a:r>
        </a:p>
        <a:p>
          <a:r>
            <a:rPr lang="en-US" sz="1000" b="1" dirty="0">
              <a:solidFill>
                <a:schemeClr val="tx2"/>
              </a:solidFill>
            </a:rPr>
            <a:t>Kassandra </a:t>
          </a:r>
          <a:r>
            <a:rPr lang="en-US" sz="1000" b="1" dirty="0" err="1">
              <a:solidFill>
                <a:schemeClr val="tx2"/>
              </a:solidFill>
            </a:rPr>
            <a:t>Nwadigo</a:t>
          </a:r>
          <a:r>
            <a:rPr lang="en-US" sz="1000" b="1" dirty="0">
              <a:solidFill>
                <a:schemeClr val="tx2"/>
              </a:solidFill>
            </a:rPr>
            <a:t>-Cobb</a:t>
          </a:r>
        </a:p>
      </dgm:t>
    </dgm:pt>
    <dgm:pt modelId="{3DE694B6-5666-418C-BC42-77790319E6C9}" type="parTrans" cxnId="{9B6E9736-75E3-48FF-8E43-93B10E8CC340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9461D20-C740-4C91-B4B4-FA84931B7FDB}" type="sibTrans" cxnId="{9B6E9736-75E3-48FF-8E43-93B10E8CC340}">
      <dgm:prSet/>
      <dgm:spPr/>
      <dgm:t>
        <a:bodyPr/>
        <a:lstStyle/>
        <a:p>
          <a:endParaRPr lang="en-US"/>
        </a:p>
      </dgm:t>
    </dgm:pt>
    <dgm:pt modelId="{4E7F7275-B708-407F-B0E8-B616DAC9056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Photographer Chair</a:t>
          </a:r>
        </a:p>
        <a:p>
          <a:r>
            <a:rPr lang="en-US" sz="1000" b="1" u="none" dirty="0">
              <a:solidFill>
                <a:srgbClr val="1F497D"/>
              </a:solidFill>
            </a:rPr>
            <a:t>Rong </a:t>
          </a:r>
          <a:r>
            <a:rPr lang="en-US" sz="1000" b="1" u="none" dirty="0" err="1">
              <a:solidFill>
                <a:srgbClr val="1F497D"/>
              </a:solidFill>
            </a:rPr>
            <a:t>Nie</a:t>
          </a:r>
          <a:endParaRPr lang="en-US" sz="1000" b="1" u="none" dirty="0">
            <a:solidFill>
              <a:srgbClr val="1F497D"/>
            </a:solidFill>
          </a:endParaRPr>
        </a:p>
      </dgm:t>
    </dgm:pt>
    <dgm:pt modelId="{4E6BCBAD-1E29-4612-8617-26383ED1226E}" type="parTrans" cxnId="{C5A0557B-03B1-487E-9CF7-312331E12D6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253F3769-DDAC-4C5F-B958-DA1726B5D1EF}" type="sibTrans" cxnId="{C5A0557B-03B1-487E-9CF7-312331E12D6A}">
      <dgm:prSet/>
      <dgm:spPr/>
      <dgm:t>
        <a:bodyPr/>
        <a:lstStyle/>
        <a:p>
          <a:endParaRPr lang="en-US"/>
        </a:p>
      </dgm:t>
    </dgm:pt>
    <dgm:pt modelId="{52B49EE7-8FBC-45BD-9491-46D5349991D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u="none" dirty="0">
              <a:solidFill>
                <a:srgbClr val="1F497D"/>
              </a:solidFill>
            </a:rPr>
            <a:t>Study Groups Chair</a:t>
          </a:r>
        </a:p>
        <a:p>
          <a:r>
            <a:rPr lang="en-US" sz="1000" b="1" u="none" dirty="0" err="1">
              <a:solidFill>
                <a:srgbClr val="1F497D"/>
              </a:solidFill>
            </a:rPr>
            <a:t>Vazi</a:t>
          </a:r>
          <a:r>
            <a:rPr lang="en-US" sz="1000" b="1" u="none" dirty="0">
              <a:solidFill>
                <a:srgbClr val="1F497D"/>
              </a:solidFill>
            </a:rPr>
            <a:t> </a:t>
          </a:r>
          <a:r>
            <a:rPr lang="en-US" sz="1000" b="1" u="none" dirty="0" err="1">
              <a:solidFill>
                <a:srgbClr val="1F497D"/>
              </a:solidFill>
            </a:rPr>
            <a:t>Okhandiar</a:t>
          </a:r>
          <a:endParaRPr lang="en-US" sz="1000" b="1" u="sng" dirty="0">
            <a:solidFill>
              <a:srgbClr val="FF0000"/>
            </a:solidFill>
          </a:endParaRPr>
        </a:p>
      </dgm:t>
    </dgm:pt>
    <dgm:pt modelId="{ACB854EB-0DAB-443F-ADD8-B7C52F7BAFA0}" type="parTrans" cxnId="{E6D3A7A3-33AF-498B-A6BA-43E398576836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A6691FCF-7646-4121-BB88-4389B07B070A}" type="sibTrans" cxnId="{E6D3A7A3-33AF-498B-A6BA-43E398576836}">
      <dgm:prSet/>
      <dgm:spPr/>
      <dgm:t>
        <a:bodyPr/>
        <a:lstStyle/>
        <a:p>
          <a:endParaRPr lang="en-US"/>
        </a:p>
      </dgm:t>
    </dgm:pt>
    <dgm:pt modelId="{CEA07487-07C3-40B7-A24D-3021261AA3B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Study Group Instructor</a:t>
          </a:r>
        </a:p>
        <a:p>
          <a:r>
            <a:rPr lang="en-US" sz="1000" b="1" dirty="0">
              <a:solidFill>
                <a:schemeClr val="tx2"/>
              </a:solidFill>
            </a:rPr>
            <a:t>Andrea </a:t>
          </a:r>
          <a:r>
            <a:rPr lang="en-US" sz="1000" b="1" dirty="0" err="1">
              <a:solidFill>
                <a:schemeClr val="tx2"/>
              </a:solidFill>
            </a:rPr>
            <a:t>Sallouti</a:t>
          </a:r>
          <a:endParaRPr lang="en-US" sz="1000" dirty="0"/>
        </a:p>
      </dgm:t>
    </dgm:pt>
    <dgm:pt modelId="{7E240C55-59F3-497D-A4E0-018DB25B1895}" type="parTrans" cxnId="{64CB8274-B912-47FC-BDA9-DB76132C7A6D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D8F4DE02-9574-4CD5-B504-529E3999DE05}" type="sibTrans" cxnId="{64CB8274-B912-47FC-BDA9-DB76132C7A6D}">
      <dgm:prSet/>
      <dgm:spPr/>
      <dgm:t>
        <a:bodyPr/>
        <a:lstStyle/>
        <a:p>
          <a:endParaRPr lang="en-US"/>
        </a:p>
      </dgm:t>
    </dgm:pt>
    <dgm:pt modelId="{F7CEE243-43C4-4758-955F-1E10C554509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Study group Instructor</a:t>
          </a:r>
        </a:p>
        <a:p>
          <a:r>
            <a:rPr lang="en-US" sz="1000" b="1" dirty="0">
              <a:solidFill>
                <a:schemeClr val="tx2"/>
              </a:solidFill>
            </a:rPr>
            <a:t>Kristi Truong</a:t>
          </a:r>
          <a:endParaRPr lang="en-US" sz="1000" dirty="0"/>
        </a:p>
      </dgm:t>
    </dgm:pt>
    <dgm:pt modelId="{CDA29FB9-A634-4D5F-B280-70CF54EC458E}" type="parTrans" cxnId="{447D6B96-8784-4FB6-AC72-56B81E47607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D8B8D7F5-F15F-4077-89BE-AF653576EC2A}" type="sibTrans" cxnId="{447D6B96-8784-4FB6-AC72-56B81E47607A}">
      <dgm:prSet/>
      <dgm:spPr/>
      <dgm:t>
        <a:bodyPr/>
        <a:lstStyle/>
        <a:p>
          <a:endParaRPr lang="en-US"/>
        </a:p>
      </dgm:t>
    </dgm:pt>
    <dgm:pt modelId="{496AB867-1443-4C8B-B4D7-63F79F5CDE9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Webinars Program Manager</a:t>
          </a:r>
        </a:p>
        <a:p>
          <a:r>
            <a:rPr lang="en-US" sz="1000" b="1" u="none" dirty="0">
              <a:solidFill>
                <a:srgbClr val="1F497D"/>
              </a:solidFill>
            </a:rPr>
            <a:t>Bill Neil</a:t>
          </a:r>
          <a:endParaRPr lang="en-US" sz="1000" u="none" dirty="0">
            <a:solidFill>
              <a:srgbClr val="1F497D"/>
            </a:solidFill>
          </a:endParaRPr>
        </a:p>
      </dgm:t>
    </dgm:pt>
    <dgm:pt modelId="{64709BB8-F0C4-4921-90DC-5A3CD8D831E2}" type="parTrans" cxnId="{138FDA69-3829-4C1D-942F-A0D04E079F70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B6C5D19-DCC4-4B37-AF35-3207E5F0828C}" type="sibTrans" cxnId="{138FDA69-3829-4C1D-942F-A0D04E079F70}">
      <dgm:prSet/>
      <dgm:spPr/>
      <dgm:t>
        <a:bodyPr/>
        <a:lstStyle/>
        <a:p>
          <a:endParaRPr lang="en-US"/>
        </a:p>
      </dgm:t>
    </dgm:pt>
    <dgm:pt modelId="{E6A15C6E-3B7F-442B-8E95-086E4AE71DD7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rgbClr val="1F497D"/>
              </a:solidFill>
            </a:rPr>
            <a:t>Webinar Coordinator</a:t>
          </a:r>
        </a:p>
        <a:p>
          <a:r>
            <a:rPr lang="en-US" sz="1000" b="1" u="none" dirty="0">
              <a:solidFill>
                <a:srgbClr val="1F497D"/>
              </a:solidFill>
            </a:rPr>
            <a:t>Carissa Lombardi</a:t>
          </a:r>
        </a:p>
      </dgm:t>
    </dgm:pt>
    <dgm:pt modelId="{54E45DE4-7964-46B6-A9A2-084DE6A5796D}" type="parTrans" cxnId="{7F477478-B31D-4421-9CCC-274DF1D995CE}">
      <dgm:prSet/>
      <dgm:spPr>
        <a:ln>
          <a:solidFill>
            <a:srgbClr val="1F497D"/>
          </a:solidFill>
        </a:ln>
      </dgm:spPr>
      <dgm:t>
        <a:bodyPr/>
        <a:lstStyle/>
        <a:p>
          <a:endParaRPr lang="en-US"/>
        </a:p>
      </dgm:t>
    </dgm:pt>
    <dgm:pt modelId="{0736780A-05EE-4F19-ADF1-0D22EFD2ADB6}" type="sibTrans" cxnId="{7F477478-B31D-4421-9CCC-274DF1D995CE}">
      <dgm:prSet/>
      <dgm:spPr/>
      <dgm:t>
        <a:bodyPr/>
        <a:lstStyle/>
        <a:p>
          <a:endParaRPr lang="en-US"/>
        </a:p>
      </dgm:t>
    </dgm:pt>
    <dgm:pt modelId="{539BD006-586D-4073-A7C5-C621ABEFD231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u="none" dirty="0">
              <a:solidFill>
                <a:srgbClr val="1F497D"/>
              </a:solidFill>
            </a:rPr>
            <a:t>Webinars Designer / IT Coordinator</a:t>
          </a:r>
        </a:p>
        <a:p>
          <a:r>
            <a:rPr lang="en-US" sz="1000" b="1" u="none" dirty="0">
              <a:solidFill>
                <a:schemeClr val="tx2"/>
              </a:solidFill>
            </a:rPr>
            <a:t>Ajay Kunde </a:t>
          </a:r>
          <a:endParaRPr lang="en-US" sz="1000" u="none" dirty="0">
            <a:solidFill>
              <a:schemeClr val="tx2"/>
            </a:solidFill>
          </a:endParaRPr>
        </a:p>
      </dgm:t>
    </dgm:pt>
    <dgm:pt modelId="{9AB23111-AD3A-4560-91AE-8F6F2B9EF318}" type="parTrans" cxnId="{DA700B2D-F909-4767-9E3D-1EF269204A63}">
      <dgm:prSet/>
      <dgm:spPr>
        <a:ln>
          <a:solidFill>
            <a:srgbClr val="1F497D"/>
          </a:solidFill>
        </a:ln>
      </dgm:spPr>
      <dgm:t>
        <a:bodyPr/>
        <a:lstStyle/>
        <a:p>
          <a:endParaRPr lang="en-US"/>
        </a:p>
      </dgm:t>
    </dgm:pt>
    <dgm:pt modelId="{1F895C35-42CB-4462-8039-856AE1AAAE00}" type="sibTrans" cxnId="{DA700B2D-F909-4767-9E3D-1EF269204A63}">
      <dgm:prSet/>
      <dgm:spPr/>
      <dgm:t>
        <a:bodyPr/>
        <a:lstStyle/>
        <a:p>
          <a:endParaRPr lang="en-US"/>
        </a:p>
      </dgm:t>
    </dgm:pt>
    <dgm:pt modelId="{B4B6B489-F817-4AC8-9862-C8045F76FBB6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rgbClr val="1F497D"/>
              </a:solidFill>
            </a:rPr>
            <a:t>Writers Chair</a:t>
          </a:r>
        </a:p>
        <a:p>
          <a:r>
            <a:rPr lang="en-US" sz="1000" b="1" u="none" dirty="0">
              <a:solidFill>
                <a:srgbClr val="1F497D"/>
              </a:solidFill>
            </a:rPr>
            <a:t>Dennis Burns</a:t>
          </a:r>
        </a:p>
        <a:p>
          <a:endParaRPr lang="en-US" sz="1000" b="1" dirty="0">
            <a:solidFill>
              <a:srgbClr val="1F497D"/>
            </a:solidFill>
          </a:endParaRPr>
        </a:p>
      </dgm:t>
    </dgm:pt>
    <dgm:pt modelId="{05B71DB6-BEA2-4F28-A847-FE44310AD8E9}" type="parTrans" cxnId="{5373F1B9-7761-40E0-95F0-EDCE0FAF631F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FA44A19A-0485-4504-96C0-61BAC879636D}" type="sibTrans" cxnId="{5373F1B9-7761-40E0-95F0-EDCE0FAF631F}">
      <dgm:prSet/>
      <dgm:spPr/>
      <dgm:t>
        <a:bodyPr/>
        <a:lstStyle/>
        <a:p>
          <a:endParaRPr lang="en-US"/>
        </a:p>
      </dgm:t>
    </dgm:pt>
    <dgm:pt modelId="{FE53B949-FC50-4229-A939-3C844D96F09C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rgbClr val="1F497D"/>
              </a:solidFill>
            </a:rPr>
            <a:t>Photographer</a:t>
          </a:r>
        </a:p>
        <a:p>
          <a:r>
            <a:rPr lang="en-US" sz="1000" b="1" u="none" dirty="0">
              <a:solidFill>
                <a:srgbClr val="1F497D"/>
              </a:solidFill>
            </a:rPr>
            <a:t>William Noyes</a:t>
          </a:r>
        </a:p>
        <a:p>
          <a:endParaRPr lang="en-US" sz="1000" dirty="0">
            <a:solidFill>
              <a:srgbClr val="1F497D"/>
            </a:solidFill>
          </a:endParaRPr>
        </a:p>
      </dgm:t>
    </dgm:pt>
    <dgm:pt modelId="{A338EF99-1E36-4882-B86C-93F7EDA43CAD}" type="parTrans" cxnId="{BD140817-487E-427F-AFBC-CE9F1364ACB8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1848158C-C69A-41C6-A41F-A45E3120FCB6}" type="sibTrans" cxnId="{BD140817-487E-427F-AFBC-CE9F1364ACB8}">
      <dgm:prSet/>
      <dgm:spPr/>
      <dgm:t>
        <a:bodyPr/>
        <a:lstStyle/>
        <a:p>
          <a:endParaRPr lang="en-US"/>
        </a:p>
      </dgm:t>
    </dgm:pt>
    <dgm:pt modelId="{B1B6375B-B775-4F61-9C32-0E759A2C5209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rPr>
            <a:t>Speaker and Sponsorship Coordinator</a:t>
          </a:r>
        </a:p>
        <a:p>
          <a:r>
            <a:rPr lang="en-US" sz="1000" b="1" u="none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rPr>
            <a:t>Elizabeth Nguyen</a:t>
          </a:r>
        </a:p>
      </dgm:t>
    </dgm:pt>
    <dgm:pt modelId="{D61BD6D6-86B2-43CA-8F38-6376FE92FFDF}" type="parTrans" cxnId="{8164CC3C-A2D8-4F89-B129-7E23385BC398}">
      <dgm:prSet/>
      <dgm:spPr>
        <a:ln>
          <a:solidFill>
            <a:srgbClr val="1F497D"/>
          </a:solidFill>
        </a:ln>
      </dgm:spPr>
      <dgm:t>
        <a:bodyPr/>
        <a:lstStyle/>
        <a:p>
          <a:endParaRPr lang="en-US"/>
        </a:p>
      </dgm:t>
    </dgm:pt>
    <dgm:pt modelId="{24311A4A-6F03-4F53-882A-883947638B4E}" type="sibTrans" cxnId="{8164CC3C-A2D8-4F89-B129-7E23385BC398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433903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E7D70AF6-7464-4FF6-B3CD-4CF14C7C35E3}" type="pres">
      <dgm:prSet presAssocID="{ACB854EB-0DAB-443F-ADD8-B7C52F7BAFA0}" presName="Name37" presStyleLbl="parChTrans1D2" presStyleIdx="0" presStyleCnt="4"/>
      <dgm:spPr/>
    </dgm:pt>
    <dgm:pt modelId="{373B7F78-086F-4127-B63D-8D10CEE12653}" type="pres">
      <dgm:prSet presAssocID="{52B49EE7-8FBC-45BD-9491-46D5349991DC}" presName="hierRoot2" presStyleCnt="0">
        <dgm:presLayoutVars>
          <dgm:hierBranch val="init"/>
        </dgm:presLayoutVars>
      </dgm:prSet>
      <dgm:spPr/>
    </dgm:pt>
    <dgm:pt modelId="{4A402683-1946-44AD-BE98-E808AED9BE52}" type="pres">
      <dgm:prSet presAssocID="{52B49EE7-8FBC-45BD-9491-46D5349991DC}" presName="rootComposite" presStyleCnt="0"/>
      <dgm:spPr/>
    </dgm:pt>
    <dgm:pt modelId="{AA92D0E4-72D2-4194-8503-4C9F112636B2}" type="pres">
      <dgm:prSet presAssocID="{52B49EE7-8FBC-45BD-9491-46D5349991DC}" presName="rootText" presStyleLbl="node2" presStyleIdx="0" presStyleCnt="4" custScaleX="270782" custScaleY="261799" custLinFactY="-100000" custLinFactNeighborX="2453" custLinFactNeighborY="-166179">
        <dgm:presLayoutVars>
          <dgm:chPref val="3"/>
        </dgm:presLayoutVars>
      </dgm:prSet>
      <dgm:spPr/>
    </dgm:pt>
    <dgm:pt modelId="{05A6B55A-2201-4BF8-819C-0834EFF2F9E2}" type="pres">
      <dgm:prSet presAssocID="{52B49EE7-8FBC-45BD-9491-46D5349991DC}" presName="rootConnector" presStyleLbl="node2" presStyleIdx="0" presStyleCnt="4"/>
      <dgm:spPr/>
    </dgm:pt>
    <dgm:pt modelId="{3FA87B81-36EB-4257-82F4-3A8CCDEF2D0D}" type="pres">
      <dgm:prSet presAssocID="{52B49EE7-8FBC-45BD-9491-46D5349991DC}" presName="hierChild4" presStyleCnt="0"/>
      <dgm:spPr/>
    </dgm:pt>
    <dgm:pt modelId="{DA3B08D5-99AB-4D37-B0F5-6E918F9DFEF9}" type="pres">
      <dgm:prSet presAssocID="{7E240C55-59F3-497D-A4E0-018DB25B1895}" presName="Name37" presStyleLbl="parChTrans1D3" presStyleIdx="0" presStyleCnt="7"/>
      <dgm:spPr/>
    </dgm:pt>
    <dgm:pt modelId="{81AFCC98-A714-464A-8929-61DF1E1E7AF6}" type="pres">
      <dgm:prSet presAssocID="{CEA07487-07C3-40B7-A24D-3021261AA3B0}" presName="hierRoot2" presStyleCnt="0">
        <dgm:presLayoutVars>
          <dgm:hierBranch val="init"/>
        </dgm:presLayoutVars>
      </dgm:prSet>
      <dgm:spPr/>
    </dgm:pt>
    <dgm:pt modelId="{4BF58B5B-377C-4101-9A24-3096EF36BF29}" type="pres">
      <dgm:prSet presAssocID="{CEA07487-07C3-40B7-A24D-3021261AA3B0}" presName="rootComposite" presStyleCnt="0"/>
      <dgm:spPr/>
    </dgm:pt>
    <dgm:pt modelId="{69A13739-1CE1-4BFB-9692-9A24E970BF13}" type="pres">
      <dgm:prSet presAssocID="{CEA07487-07C3-40B7-A24D-3021261AA3B0}" presName="rootText" presStyleLbl="node3" presStyleIdx="0" presStyleCnt="7" custScaleX="214359" custScaleY="247014" custLinFactY="-100000" custLinFactNeighborX="-6281" custLinFactNeighborY="-162344">
        <dgm:presLayoutVars>
          <dgm:chPref val="3"/>
        </dgm:presLayoutVars>
      </dgm:prSet>
      <dgm:spPr/>
    </dgm:pt>
    <dgm:pt modelId="{2D9E1479-0BFA-4582-BE85-BC943A1ADE39}" type="pres">
      <dgm:prSet presAssocID="{CEA07487-07C3-40B7-A24D-3021261AA3B0}" presName="rootConnector" presStyleLbl="node3" presStyleIdx="0" presStyleCnt="7"/>
      <dgm:spPr/>
    </dgm:pt>
    <dgm:pt modelId="{1D1ECBCA-3AA0-42A7-98DA-AFC2C3162539}" type="pres">
      <dgm:prSet presAssocID="{CEA07487-07C3-40B7-A24D-3021261AA3B0}" presName="hierChild4" presStyleCnt="0"/>
      <dgm:spPr/>
    </dgm:pt>
    <dgm:pt modelId="{8F2EAA20-657D-46B6-B114-48C66A9EC5D3}" type="pres">
      <dgm:prSet presAssocID="{CEA07487-07C3-40B7-A24D-3021261AA3B0}" presName="hierChild5" presStyleCnt="0"/>
      <dgm:spPr/>
    </dgm:pt>
    <dgm:pt modelId="{11745D58-5662-44F0-81C0-A6CC7F1F3454}" type="pres">
      <dgm:prSet presAssocID="{CDA29FB9-A634-4D5F-B280-70CF54EC458E}" presName="Name37" presStyleLbl="parChTrans1D3" presStyleIdx="1" presStyleCnt="7"/>
      <dgm:spPr/>
    </dgm:pt>
    <dgm:pt modelId="{2FCB7CB4-6F45-4E32-86B2-C5E4DD973A3C}" type="pres">
      <dgm:prSet presAssocID="{F7CEE243-43C4-4758-955F-1E10C5545090}" presName="hierRoot2" presStyleCnt="0">
        <dgm:presLayoutVars>
          <dgm:hierBranch val="init"/>
        </dgm:presLayoutVars>
      </dgm:prSet>
      <dgm:spPr/>
    </dgm:pt>
    <dgm:pt modelId="{CDAC458B-8A2B-4384-9FCA-0BF4CCDA1DC1}" type="pres">
      <dgm:prSet presAssocID="{F7CEE243-43C4-4758-955F-1E10C5545090}" presName="rootComposite" presStyleCnt="0"/>
      <dgm:spPr/>
    </dgm:pt>
    <dgm:pt modelId="{04D85FC4-59BA-4C04-803B-98970304ED13}" type="pres">
      <dgm:prSet presAssocID="{F7CEE243-43C4-4758-955F-1E10C5545090}" presName="rootText" presStyleLbl="node3" presStyleIdx="1" presStyleCnt="7" custScaleX="214359" custScaleY="254863" custLinFactY="-100000" custLinFactNeighborX="-6281" custLinFactNeighborY="-162344">
        <dgm:presLayoutVars>
          <dgm:chPref val="3"/>
        </dgm:presLayoutVars>
      </dgm:prSet>
      <dgm:spPr/>
    </dgm:pt>
    <dgm:pt modelId="{61C77AAF-FAB8-4B5F-A5AE-70C009ED1E72}" type="pres">
      <dgm:prSet presAssocID="{F7CEE243-43C4-4758-955F-1E10C5545090}" presName="rootConnector" presStyleLbl="node3" presStyleIdx="1" presStyleCnt="7"/>
      <dgm:spPr/>
    </dgm:pt>
    <dgm:pt modelId="{3C8ECA96-C1A3-4726-A657-9B62E3A1E29C}" type="pres">
      <dgm:prSet presAssocID="{F7CEE243-43C4-4758-955F-1E10C5545090}" presName="hierChild4" presStyleCnt="0"/>
      <dgm:spPr/>
    </dgm:pt>
    <dgm:pt modelId="{5272972E-1784-4D3B-A412-01785A3E5C23}" type="pres">
      <dgm:prSet presAssocID="{F7CEE243-43C4-4758-955F-1E10C5545090}" presName="hierChild5" presStyleCnt="0"/>
      <dgm:spPr/>
    </dgm:pt>
    <dgm:pt modelId="{2649CAE9-7F34-40B6-A002-2F75246A8FE8}" type="pres">
      <dgm:prSet presAssocID="{52B49EE7-8FBC-45BD-9491-46D5349991DC}" presName="hierChild5" presStyleCnt="0"/>
      <dgm:spPr/>
    </dgm:pt>
    <dgm:pt modelId="{E88A519C-D01F-47AF-B642-72CAFBB549BA}" type="pres">
      <dgm:prSet presAssocID="{64709BB8-F0C4-4921-90DC-5A3CD8D831E2}" presName="Name37" presStyleLbl="parChTrans1D2" presStyleIdx="1" presStyleCnt="4"/>
      <dgm:spPr/>
    </dgm:pt>
    <dgm:pt modelId="{3D8CD6C5-AA75-4112-A273-ECAFFBADB90D}" type="pres">
      <dgm:prSet presAssocID="{496AB867-1443-4C8B-B4D7-63F79F5CDE96}" presName="hierRoot2" presStyleCnt="0">
        <dgm:presLayoutVars>
          <dgm:hierBranch val="init"/>
        </dgm:presLayoutVars>
      </dgm:prSet>
      <dgm:spPr/>
    </dgm:pt>
    <dgm:pt modelId="{676C5ED1-27C4-4569-8531-1705C26E56E8}" type="pres">
      <dgm:prSet presAssocID="{496AB867-1443-4C8B-B4D7-63F79F5CDE96}" presName="rootComposite" presStyleCnt="0"/>
      <dgm:spPr/>
    </dgm:pt>
    <dgm:pt modelId="{CCB1BBB3-4FF1-45B5-8C64-24865D844DD5}" type="pres">
      <dgm:prSet presAssocID="{496AB867-1443-4C8B-B4D7-63F79F5CDE96}" presName="rootText" presStyleLbl="node2" presStyleIdx="1" presStyleCnt="4" custScaleX="259375" custScaleY="259375" custLinFactY="-100000" custLinFactNeighborX="-560" custLinFactNeighborY="-165395">
        <dgm:presLayoutVars>
          <dgm:chPref val="3"/>
        </dgm:presLayoutVars>
      </dgm:prSet>
      <dgm:spPr/>
    </dgm:pt>
    <dgm:pt modelId="{3434B472-A18D-4F1F-AB71-FE6F40AA23BD}" type="pres">
      <dgm:prSet presAssocID="{496AB867-1443-4C8B-B4D7-63F79F5CDE96}" presName="rootConnector" presStyleLbl="node2" presStyleIdx="1" presStyleCnt="4"/>
      <dgm:spPr/>
    </dgm:pt>
    <dgm:pt modelId="{B24234B7-D89F-4261-B7EE-D4476A4F22C0}" type="pres">
      <dgm:prSet presAssocID="{496AB867-1443-4C8B-B4D7-63F79F5CDE96}" presName="hierChild4" presStyleCnt="0"/>
      <dgm:spPr/>
    </dgm:pt>
    <dgm:pt modelId="{E159B28C-05ED-4065-9046-05A0380FF209}" type="pres">
      <dgm:prSet presAssocID="{54E45DE4-7964-46B6-A9A2-084DE6A5796D}" presName="Name37" presStyleLbl="parChTrans1D3" presStyleIdx="2" presStyleCnt="7"/>
      <dgm:spPr/>
    </dgm:pt>
    <dgm:pt modelId="{9941EB88-17CD-4FE5-A217-DF55983BD009}" type="pres">
      <dgm:prSet presAssocID="{E6A15C6E-3B7F-442B-8E95-086E4AE71DD7}" presName="hierRoot2" presStyleCnt="0">
        <dgm:presLayoutVars>
          <dgm:hierBranch val="init"/>
        </dgm:presLayoutVars>
      </dgm:prSet>
      <dgm:spPr/>
    </dgm:pt>
    <dgm:pt modelId="{2AE05F26-23B3-47B8-93B7-C4EDAF724176}" type="pres">
      <dgm:prSet presAssocID="{E6A15C6E-3B7F-442B-8E95-086E4AE71DD7}" presName="rootComposite" presStyleCnt="0"/>
      <dgm:spPr/>
    </dgm:pt>
    <dgm:pt modelId="{5DEE4B24-FF52-4F3C-B702-372FCDED7ABE}" type="pres">
      <dgm:prSet presAssocID="{E6A15C6E-3B7F-442B-8E95-086E4AE71DD7}" presName="rootText" presStyleLbl="node3" presStyleIdx="2" presStyleCnt="7" custScaleX="230015" custScaleY="246666" custLinFactY="-100000" custLinFactNeighborX="-14956" custLinFactNeighborY="-103883">
        <dgm:presLayoutVars>
          <dgm:chPref val="3"/>
        </dgm:presLayoutVars>
      </dgm:prSet>
      <dgm:spPr/>
    </dgm:pt>
    <dgm:pt modelId="{08159131-AAAF-40FC-A5E2-1965DE9E188F}" type="pres">
      <dgm:prSet presAssocID="{E6A15C6E-3B7F-442B-8E95-086E4AE71DD7}" presName="rootConnector" presStyleLbl="node3" presStyleIdx="2" presStyleCnt="7"/>
      <dgm:spPr/>
    </dgm:pt>
    <dgm:pt modelId="{37C647AF-66DA-4125-98C3-2DBA30F855A0}" type="pres">
      <dgm:prSet presAssocID="{E6A15C6E-3B7F-442B-8E95-086E4AE71DD7}" presName="hierChild4" presStyleCnt="0"/>
      <dgm:spPr/>
    </dgm:pt>
    <dgm:pt modelId="{2B75D562-64C4-406D-AD69-C5C3E05CDC91}" type="pres">
      <dgm:prSet presAssocID="{E6A15C6E-3B7F-442B-8E95-086E4AE71DD7}" presName="hierChild5" presStyleCnt="0"/>
      <dgm:spPr/>
    </dgm:pt>
    <dgm:pt modelId="{9F61E9B9-7C66-418E-A87E-2AE1F4379CD7}" type="pres">
      <dgm:prSet presAssocID="{9AB23111-AD3A-4560-91AE-8F6F2B9EF318}" presName="Name37" presStyleLbl="parChTrans1D3" presStyleIdx="3" presStyleCnt="7"/>
      <dgm:spPr/>
    </dgm:pt>
    <dgm:pt modelId="{8F19B0EF-D184-449F-BD07-E7804A3BCD14}" type="pres">
      <dgm:prSet presAssocID="{539BD006-586D-4073-A7C5-C621ABEFD231}" presName="hierRoot2" presStyleCnt="0">
        <dgm:presLayoutVars>
          <dgm:hierBranch val="init"/>
        </dgm:presLayoutVars>
      </dgm:prSet>
      <dgm:spPr/>
    </dgm:pt>
    <dgm:pt modelId="{BCB69C47-DA9B-4C69-8B8E-9E55632F725A}" type="pres">
      <dgm:prSet presAssocID="{539BD006-586D-4073-A7C5-C621ABEFD231}" presName="rootComposite" presStyleCnt="0"/>
      <dgm:spPr/>
    </dgm:pt>
    <dgm:pt modelId="{B45FBC52-DD61-4E7B-8716-3E3A51C904EE}" type="pres">
      <dgm:prSet presAssocID="{539BD006-586D-4073-A7C5-C621ABEFD231}" presName="rootText" presStyleLbl="node3" presStyleIdx="3" presStyleCnt="7" custScaleX="227415" custScaleY="246666" custLinFactY="-98128" custLinFactNeighborX="-7425" custLinFactNeighborY="-100000">
        <dgm:presLayoutVars>
          <dgm:chPref val="3"/>
        </dgm:presLayoutVars>
      </dgm:prSet>
      <dgm:spPr/>
    </dgm:pt>
    <dgm:pt modelId="{0BA2C972-F9B3-45D7-BA6D-5C1B77E1D8DC}" type="pres">
      <dgm:prSet presAssocID="{539BD006-586D-4073-A7C5-C621ABEFD231}" presName="rootConnector" presStyleLbl="node3" presStyleIdx="3" presStyleCnt="7"/>
      <dgm:spPr/>
    </dgm:pt>
    <dgm:pt modelId="{09361CA0-9BFE-46EE-8D98-5917CEF1CA1A}" type="pres">
      <dgm:prSet presAssocID="{539BD006-586D-4073-A7C5-C621ABEFD231}" presName="hierChild4" presStyleCnt="0"/>
      <dgm:spPr/>
    </dgm:pt>
    <dgm:pt modelId="{CB2B2CAD-6D84-4AFE-8AA4-C659D72EB0E6}" type="pres">
      <dgm:prSet presAssocID="{539BD006-586D-4073-A7C5-C621ABEFD231}" presName="hierChild5" presStyleCnt="0"/>
      <dgm:spPr/>
    </dgm:pt>
    <dgm:pt modelId="{0D611407-E7EC-49CC-8FD4-3704E209B977}" type="pres">
      <dgm:prSet presAssocID="{D61BD6D6-86B2-43CA-8F38-6376FE92FFDF}" presName="Name37" presStyleLbl="parChTrans1D3" presStyleIdx="4" presStyleCnt="7"/>
      <dgm:spPr/>
    </dgm:pt>
    <dgm:pt modelId="{760BC0AF-9B27-40ED-A2D0-6EFD5901F8EB}" type="pres">
      <dgm:prSet presAssocID="{B1B6375B-B775-4F61-9C32-0E759A2C5209}" presName="hierRoot2" presStyleCnt="0">
        <dgm:presLayoutVars>
          <dgm:hierBranch val="init"/>
        </dgm:presLayoutVars>
      </dgm:prSet>
      <dgm:spPr/>
    </dgm:pt>
    <dgm:pt modelId="{37157A11-FDEA-4981-9414-21971E460991}" type="pres">
      <dgm:prSet presAssocID="{B1B6375B-B775-4F61-9C32-0E759A2C5209}" presName="rootComposite" presStyleCnt="0"/>
      <dgm:spPr/>
    </dgm:pt>
    <dgm:pt modelId="{8FB4A2B9-F396-4FFE-BC2A-C8EB67018062}" type="pres">
      <dgm:prSet presAssocID="{B1B6375B-B775-4F61-9C32-0E759A2C5209}" presName="rootText" presStyleLbl="node3" presStyleIdx="4" presStyleCnt="7" custScaleX="226904" custScaleY="245554" custLinFactY="-29540" custLinFactNeighborX="-7680" custLinFactNeighborY="-100000">
        <dgm:presLayoutVars>
          <dgm:chPref val="3"/>
        </dgm:presLayoutVars>
      </dgm:prSet>
      <dgm:spPr/>
    </dgm:pt>
    <dgm:pt modelId="{D0B2CF96-F46C-4318-B54F-B10239CAA2AC}" type="pres">
      <dgm:prSet presAssocID="{B1B6375B-B775-4F61-9C32-0E759A2C5209}" presName="rootConnector" presStyleLbl="node3" presStyleIdx="4" presStyleCnt="7"/>
      <dgm:spPr/>
    </dgm:pt>
    <dgm:pt modelId="{F439157A-BE57-4A87-8742-DD04684867A1}" type="pres">
      <dgm:prSet presAssocID="{B1B6375B-B775-4F61-9C32-0E759A2C5209}" presName="hierChild4" presStyleCnt="0"/>
      <dgm:spPr/>
    </dgm:pt>
    <dgm:pt modelId="{C69AD6F6-F8A7-45FF-8DB5-264204497DF7}" type="pres">
      <dgm:prSet presAssocID="{B1B6375B-B775-4F61-9C32-0E759A2C5209}" presName="hierChild5" presStyleCnt="0"/>
      <dgm:spPr/>
    </dgm:pt>
    <dgm:pt modelId="{B700839C-564B-4D3E-84C2-02568108FCD6}" type="pres">
      <dgm:prSet presAssocID="{496AB867-1443-4C8B-B4D7-63F79F5CDE96}" presName="hierChild5" presStyleCnt="0"/>
      <dgm:spPr/>
    </dgm:pt>
    <dgm:pt modelId="{097E2BA5-1E68-420E-AD3F-EDE6B1205230}" type="pres">
      <dgm:prSet presAssocID="{3DE694B6-5666-418C-BC42-77790319E6C9}" presName="Name37" presStyleLbl="parChTrans1D2" presStyleIdx="2" presStyleCnt="4"/>
      <dgm:spPr/>
    </dgm:pt>
    <dgm:pt modelId="{D0F53913-A5EE-4B1D-AD8A-B3861EEBFA7E}" type="pres">
      <dgm:prSet presAssocID="{AF172214-0E0F-4B46-884B-DC600BE2C51A}" presName="hierRoot2" presStyleCnt="0">
        <dgm:presLayoutVars>
          <dgm:hierBranch val="init"/>
        </dgm:presLayoutVars>
      </dgm:prSet>
      <dgm:spPr/>
    </dgm:pt>
    <dgm:pt modelId="{7E96A65B-983F-4121-A599-9305E3F0B2B5}" type="pres">
      <dgm:prSet presAssocID="{AF172214-0E0F-4B46-884B-DC600BE2C51A}" presName="rootComposite" presStyleCnt="0"/>
      <dgm:spPr/>
    </dgm:pt>
    <dgm:pt modelId="{583E2656-D276-43F5-BC72-65B334D13F9F}" type="pres">
      <dgm:prSet presAssocID="{AF172214-0E0F-4B46-884B-DC600BE2C51A}" presName="rootText" presStyleLbl="node2" presStyleIdx="2" presStyleCnt="4" custScaleX="261596" custScaleY="261797" custLinFactY="-100000" custLinFactNeighborX="32290" custLinFactNeighborY="-163930">
        <dgm:presLayoutVars>
          <dgm:chPref val="3"/>
        </dgm:presLayoutVars>
      </dgm:prSet>
      <dgm:spPr/>
    </dgm:pt>
    <dgm:pt modelId="{6805DB78-C548-42EE-A739-FF55267A8886}" type="pres">
      <dgm:prSet presAssocID="{AF172214-0E0F-4B46-884B-DC600BE2C51A}" presName="rootConnector" presStyleLbl="node2" presStyleIdx="2" presStyleCnt="4"/>
      <dgm:spPr/>
    </dgm:pt>
    <dgm:pt modelId="{B1064465-0C44-4090-AA7C-070545C8F06E}" type="pres">
      <dgm:prSet presAssocID="{AF172214-0E0F-4B46-884B-DC600BE2C51A}" presName="hierChild4" presStyleCnt="0"/>
      <dgm:spPr/>
    </dgm:pt>
    <dgm:pt modelId="{9117EF60-87DB-4896-BE1A-C8B99B81B5B3}" type="pres">
      <dgm:prSet presAssocID="{05B71DB6-BEA2-4F28-A847-FE44310AD8E9}" presName="Name37" presStyleLbl="parChTrans1D3" presStyleIdx="5" presStyleCnt="7"/>
      <dgm:spPr/>
    </dgm:pt>
    <dgm:pt modelId="{2E3559EB-D728-4680-9835-67BE7A494F05}" type="pres">
      <dgm:prSet presAssocID="{B4B6B489-F817-4AC8-9862-C8045F76FBB6}" presName="hierRoot2" presStyleCnt="0">
        <dgm:presLayoutVars>
          <dgm:hierBranch val="init"/>
        </dgm:presLayoutVars>
      </dgm:prSet>
      <dgm:spPr/>
    </dgm:pt>
    <dgm:pt modelId="{1E334122-0326-4DEA-9A5E-3F6903A840B1}" type="pres">
      <dgm:prSet presAssocID="{B4B6B489-F817-4AC8-9862-C8045F76FBB6}" presName="rootComposite" presStyleCnt="0"/>
      <dgm:spPr/>
    </dgm:pt>
    <dgm:pt modelId="{F0D47F4D-71C7-402B-BA6F-16DE2864B11F}" type="pres">
      <dgm:prSet presAssocID="{B4B6B489-F817-4AC8-9862-C8045F76FBB6}" presName="rootText" presStyleLbl="node3" presStyleIdx="5" presStyleCnt="7" custScaleX="211620" custScaleY="247314" custLinFactY="-75989" custLinFactNeighborX="-2657" custLinFactNeighborY="-100000">
        <dgm:presLayoutVars>
          <dgm:chPref val="3"/>
        </dgm:presLayoutVars>
      </dgm:prSet>
      <dgm:spPr/>
    </dgm:pt>
    <dgm:pt modelId="{7D881022-E932-4303-9020-A1E61E1FBE34}" type="pres">
      <dgm:prSet presAssocID="{B4B6B489-F817-4AC8-9862-C8045F76FBB6}" presName="rootConnector" presStyleLbl="node3" presStyleIdx="5" presStyleCnt="7"/>
      <dgm:spPr/>
    </dgm:pt>
    <dgm:pt modelId="{B186A407-5275-4225-8C8A-E159B9D18E0C}" type="pres">
      <dgm:prSet presAssocID="{B4B6B489-F817-4AC8-9862-C8045F76FBB6}" presName="hierChild4" presStyleCnt="0"/>
      <dgm:spPr/>
    </dgm:pt>
    <dgm:pt modelId="{162D5CC1-8355-4E42-ADCB-B239EED93CC2}" type="pres">
      <dgm:prSet presAssocID="{B4B6B489-F817-4AC8-9862-C8045F76FBB6}" presName="hierChild5" presStyleCnt="0"/>
      <dgm:spPr/>
    </dgm:pt>
    <dgm:pt modelId="{83DED0DE-8BF3-4134-A10C-F3A47C665005}" type="pres">
      <dgm:prSet presAssocID="{AF172214-0E0F-4B46-884B-DC600BE2C51A}" presName="hierChild5" presStyleCnt="0"/>
      <dgm:spPr/>
    </dgm:pt>
    <dgm:pt modelId="{6F4EF468-D5BD-46BD-A99E-6BC4A225652E}" type="pres">
      <dgm:prSet presAssocID="{4E6BCBAD-1E29-4612-8617-26383ED1226E}" presName="Name37" presStyleLbl="parChTrans1D2" presStyleIdx="3" presStyleCnt="4"/>
      <dgm:spPr/>
    </dgm:pt>
    <dgm:pt modelId="{DE808C68-F013-4893-ACAF-91FB15A87E82}" type="pres">
      <dgm:prSet presAssocID="{4E7F7275-B708-407F-B0E8-B616DAC90564}" presName="hierRoot2" presStyleCnt="0">
        <dgm:presLayoutVars>
          <dgm:hierBranch val="init"/>
        </dgm:presLayoutVars>
      </dgm:prSet>
      <dgm:spPr/>
    </dgm:pt>
    <dgm:pt modelId="{08B7B656-DA4D-4799-9E8C-845B316B8AA1}" type="pres">
      <dgm:prSet presAssocID="{4E7F7275-B708-407F-B0E8-B616DAC90564}" presName="rootComposite" presStyleCnt="0"/>
      <dgm:spPr/>
    </dgm:pt>
    <dgm:pt modelId="{656B53F7-F991-4730-951B-C3BC4AE71CC1}" type="pres">
      <dgm:prSet presAssocID="{4E7F7275-B708-407F-B0E8-B616DAC90564}" presName="rootText" presStyleLbl="node2" presStyleIdx="3" presStyleCnt="4" custScaleX="261596" custScaleY="261797" custLinFactY="-100000" custLinFactNeighborX="9580" custLinFactNeighborY="-163930">
        <dgm:presLayoutVars>
          <dgm:chPref val="3"/>
        </dgm:presLayoutVars>
      </dgm:prSet>
      <dgm:spPr/>
    </dgm:pt>
    <dgm:pt modelId="{EF559289-005C-4666-BB87-384A7A6C6CE0}" type="pres">
      <dgm:prSet presAssocID="{4E7F7275-B708-407F-B0E8-B616DAC90564}" presName="rootConnector" presStyleLbl="node2" presStyleIdx="3" presStyleCnt="4"/>
      <dgm:spPr/>
    </dgm:pt>
    <dgm:pt modelId="{0D634E6C-E9CF-4F54-ACB1-73D24C78A406}" type="pres">
      <dgm:prSet presAssocID="{4E7F7275-B708-407F-B0E8-B616DAC90564}" presName="hierChild4" presStyleCnt="0"/>
      <dgm:spPr/>
    </dgm:pt>
    <dgm:pt modelId="{EC9EDDE8-6B41-4EBA-B803-320BA2261149}" type="pres">
      <dgm:prSet presAssocID="{A338EF99-1E36-4882-B86C-93F7EDA43CAD}" presName="Name37" presStyleLbl="parChTrans1D3" presStyleIdx="6" presStyleCnt="7"/>
      <dgm:spPr/>
    </dgm:pt>
    <dgm:pt modelId="{AF7F2A8C-E312-478B-9B90-18CCF16E46B8}" type="pres">
      <dgm:prSet presAssocID="{FE53B949-FC50-4229-A939-3C844D96F09C}" presName="hierRoot2" presStyleCnt="0">
        <dgm:presLayoutVars>
          <dgm:hierBranch val="init"/>
        </dgm:presLayoutVars>
      </dgm:prSet>
      <dgm:spPr/>
    </dgm:pt>
    <dgm:pt modelId="{E44C1D05-3DB0-4481-A80A-0A5202857B28}" type="pres">
      <dgm:prSet presAssocID="{FE53B949-FC50-4229-A939-3C844D96F09C}" presName="rootComposite" presStyleCnt="0"/>
      <dgm:spPr/>
    </dgm:pt>
    <dgm:pt modelId="{FFB2E9AC-670E-4C0F-9DA1-BD2EF840058F}" type="pres">
      <dgm:prSet presAssocID="{FE53B949-FC50-4229-A939-3C844D96F09C}" presName="rootText" presStyleLbl="node3" presStyleIdx="6" presStyleCnt="7" custScaleX="290143" custScaleY="247314">
        <dgm:presLayoutVars>
          <dgm:chPref val="3"/>
        </dgm:presLayoutVars>
      </dgm:prSet>
      <dgm:spPr/>
    </dgm:pt>
    <dgm:pt modelId="{F906EA3E-5391-4227-81C7-C1F9B1B7EC53}" type="pres">
      <dgm:prSet presAssocID="{FE53B949-FC50-4229-A939-3C844D96F09C}" presName="rootConnector" presStyleLbl="node3" presStyleIdx="6" presStyleCnt="7"/>
      <dgm:spPr/>
    </dgm:pt>
    <dgm:pt modelId="{1FA2E9CB-2F12-4EA5-8C35-415A855CD5AB}" type="pres">
      <dgm:prSet presAssocID="{FE53B949-FC50-4229-A939-3C844D96F09C}" presName="hierChild4" presStyleCnt="0"/>
      <dgm:spPr/>
    </dgm:pt>
    <dgm:pt modelId="{778DE12B-6E85-44A9-A26D-4AD63E0B4427}" type="pres">
      <dgm:prSet presAssocID="{FE53B949-FC50-4229-A939-3C844D96F09C}" presName="hierChild5" presStyleCnt="0"/>
      <dgm:spPr/>
    </dgm:pt>
    <dgm:pt modelId="{AD7E74B3-1383-46B0-A59F-1565CAA81E5F}" type="pres">
      <dgm:prSet presAssocID="{4E7F7275-B708-407F-B0E8-B616DAC90564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96CE1708-7CA3-4C26-A622-0EE62D34F6B3}" type="presOf" srcId="{4E6BCBAD-1E29-4612-8617-26383ED1226E}" destId="{6F4EF468-D5BD-46BD-A99E-6BC4A225652E}" srcOrd="0" destOrd="0" presId="urn:microsoft.com/office/officeart/2005/8/layout/orgChart1"/>
    <dgm:cxn modelId="{E05A410C-19A9-4B68-9CAB-BDEDE20C50C8}" type="presOf" srcId="{F7CEE243-43C4-4758-955F-1E10C5545090}" destId="{61C77AAF-FAB8-4B5F-A5AE-70C009ED1E72}" srcOrd="1" destOrd="0" presId="urn:microsoft.com/office/officeart/2005/8/layout/orgChart1"/>
    <dgm:cxn modelId="{56B9A513-E7F3-49BF-842E-0501D41037F5}" type="presOf" srcId="{ACB854EB-0DAB-443F-ADD8-B7C52F7BAFA0}" destId="{E7D70AF6-7464-4FF6-B3CD-4CF14C7C35E3}" srcOrd="0" destOrd="0" presId="urn:microsoft.com/office/officeart/2005/8/layout/orgChart1"/>
    <dgm:cxn modelId="{B604D413-2D07-4124-978D-9A63DD1A12D1}" type="presOf" srcId="{E6A15C6E-3B7F-442B-8E95-086E4AE71DD7}" destId="{5DEE4B24-FF52-4F3C-B702-372FCDED7ABE}" srcOrd="0" destOrd="0" presId="urn:microsoft.com/office/officeart/2005/8/layout/orgChart1"/>
    <dgm:cxn modelId="{BEA1B515-F9EE-4BD1-878F-7690226332BD}" type="presOf" srcId="{CEA07487-07C3-40B7-A24D-3021261AA3B0}" destId="{2D9E1479-0BFA-4582-BE85-BC943A1ADE39}" srcOrd="1" destOrd="0" presId="urn:microsoft.com/office/officeart/2005/8/layout/orgChart1"/>
    <dgm:cxn modelId="{BD140817-487E-427F-AFBC-CE9F1364ACB8}" srcId="{4E7F7275-B708-407F-B0E8-B616DAC90564}" destId="{FE53B949-FC50-4229-A939-3C844D96F09C}" srcOrd="0" destOrd="0" parTransId="{A338EF99-1E36-4882-B86C-93F7EDA43CAD}" sibTransId="{1848158C-C69A-41C6-A41F-A45E3120FCB6}"/>
    <dgm:cxn modelId="{4030751C-48A5-4FA9-B7EA-2132F0881232}" type="presOf" srcId="{52B49EE7-8FBC-45BD-9491-46D5349991DC}" destId="{05A6B55A-2201-4BF8-819C-0834EFF2F9E2}" srcOrd="1" destOrd="0" presId="urn:microsoft.com/office/officeart/2005/8/layout/orgChart1"/>
    <dgm:cxn modelId="{2161BB21-A8D2-4F7D-B9B9-D80508AA923F}" type="presOf" srcId="{AF172214-0E0F-4B46-884B-DC600BE2C51A}" destId="{583E2656-D276-43F5-BC72-65B334D13F9F}" srcOrd="0" destOrd="0" presId="urn:microsoft.com/office/officeart/2005/8/layout/orgChart1"/>
    <dgm:cxn modelId="{8D6DC824-6DFF-41A7-94D1-135056CE1142}" type="presOf" srcId="{539BD006-586D-4073-A7C5-C621ABEFD231}" destId="{B45FBC52-DD61-4E7B-8716-3E3A51C904EE}" srcOrd="0" destOrd="0" presId="urn:microsoft.com/office/officeart/2005/8/layout/orgChart1"/>
    <dgm:cxn modelId="{A81E8B29-3D00-4360-B834-A7D88870A3BA}" type="presOf" srcId="{23E55D7B-850D-42C3-9004-3F7F09514EF4}" destId="{7DEAFCBF-0C27-4A00-9B70-7472B6CE6942}" srcOrd="1" destOrd="0" presId="urn:microsoft.com/office/officeart/2005/8/layout/orgChart1"/>
    <dgm:cxn modelId="{3001942C-82A1-4890-9677-56CBD644436B}" type="presOf" srcId="{A338EF99-1E36-4882-B86C-93F7EDA43CAD}" destId="{EC9EDDE8-6B41-4EBA-B803-320BA2261149}" srcOrd="0" destOrd="0" presId="urn:microsoft.com/office/officeart/2005/8/layout/orgChart1"/>
    <dgm:cxn modelId="{DA700B2D-F909-4767-9E3D-1EF269204A63}" srcId="{496AB867-1443-4C8B-B4D7-63F79F5CDE96}" destId="{539BD006-586D-4073-A7C5-C621ABEFD231}" srcOrd="1" destOrd="0" parTransId="{9AB23111-AD3A-4560-91AE-8F6F2B9EF318}" sibTransId="{1F895C35-42CB-4462-8039-856AE1AAAE00}"/>
    <dgm:cxn modelId="{CF97B92E-5833-4571-8652-F50B534A68D7}" type="presOf" srcId="{539BD006-586D-4073-A7C5-C621ABEFD231}" destId="{0BA2C972-F9B3-45D7-BA6D-5C1B77E1D8DC}" srcOrd="1" destOrd="0" presId="urn:microsoft.com/office/officeart/2005/8/layout/orgChart1"/>
    <dgm:cxn modelId="{9B6E9736-75E3-48FF-8E43-93B10E8CC340}" srcId="{23E55D7B-850D-42C3-9004-3F7F09514EF4}" destId="{AF172214-0E0F-4B46-884B-DC600BE2C51A}" srcOrd="2" destOrd="0" parTransId="{3DE694B6-5666-418C-BC42-77790319E6C9}" sibTransId="{19461D20-C740-4C91-B4B4-FA84931B7FDB}"/>
    <dgm:cxn modelId="{8164CC3C-A2D8-4F89-B129-7E23385BC398}" srcId="{496AB867-1443-4C8B-B4D7-63F79F5CDE96}" destId="{B1B6375B-B775-4F61-9C32-0E759A2C5209}" srcOrd="2" destOrd="0" parTransId="{D61BD6D6-86B2-43CA-8F38-6376FE92FFDF}" sibTransId="{24311A4A-6F03-4F53-882A-883947638B4E}"/>
    <dgm:cxn modelId="{A1065F3D-5170-4CBE-A5B1-E095F74B4696}" type="presOf" srcId="{9AB23111-AD3A-4560-91AE-8F6F2B9EF318}" destId="{9F61E9B9-7C66-418E-A87E-2AE1F4379CD7}" srcOrd="0" destOrd="0" presId="urn:microsoft.com/office/officeart/2005/8/layout/orgChart1"/>
    <dgm:cxn modelId="{912D073E-E613-4FFE-9ECE-7FBEF1AC4E33}" type="presOf" srcId="{D61BD6D6-86B2-43CA-8F38-6376FE92FFDF}" destId="{0D611407-E7EC-49CC-8FD4-3704E209B977}" srcOrd="0" destOrd="0" presId="urn:microsoft.com/office/officeart/2005/8/layout/orgChart1"/>
    <dgm:cxn modelId="{91EE2640-67D5-4C81-8646-7C38AB2DE78E}" type="presOf" srcId="{05B71DB6-BEA2-4F28-A847-FE44310AD8E9}" destId="{9117EF60-87DB-4896-BE1A-C8B99B81B5B3}" srcOrd="0" destOrd="0" presId="urn:microsoft.com/office/officeart/2005/8/layout/orgChart1"/>
    <dgm:cxn modelId="{0F544860-28E7-4DAB-97A2-D559E55E0B1F}" type="presOf" srcId="{AF172214-0E0F-4B46-884B-DC600BE2C51A}" destId="{6805DB78-C548-42EE-A739-FF55267A8886}" srcOrd="1" destOrd="0" presId="urn:microsoft.com/office/officeart/2005/8/layout/orgChart1"/>
    <dgm:cxn modelId="{29F6F941-FCA6-423D-AD86-8347DFA682EA}" type="presOf" srcId="{52B49EE7-8FBC-45BD-9491-46D5349991DC}" destId="{AA92D0E4-72D2-4194-8503-4C9F112636B2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F70DA044-11F6-442E-BA61-A6B358DABC0B}" type="presOf" srcId="{B4B6B489-F817-4AC8-9862-C8045F76FBB6}" destId="{7D881022-E932-4303-9020-A1E61E1FBE34}" srcOrd="1" destOrd="0" presId="urn:microsoft.com/office/officeart/2005/8/layout/orgChart1"/>
    <dgm:cxn modelId="{06488A67-C0A9-42AC-84AB-9A5E95255CAC}" type="presOf" srcId="{B1B6375B-B775-4F61-9C32-0E759A2C5209}" destId="{8FB4A2B9-F396-4FFE-BC2A-C8EB67018062}" srcOrd="0" destOrd="0" presId="urn:microsoft.com/office/officeart/2005/8/layout/orgChart1"/>
    <dgm:cxn modelId="{138FDA69-3829-4C1D-942F-A0D04E079F70}" srcId="{23E55D7B-850D-42C3-9004-3F7F09514EF4}" destId="{496AB867-1443-4C8B-B4D7-63F79F5CDE96}" srcOrd="1" destOrd="0" parTransId="{64709BB8-F0C4-4921-90DC-5A3CD8D831E2}" sibTransId="{1B6C5D19-DCC4-4B37-AF35-3207E5F0828C}"/>
    <dgm:cxn modelId="{B39A8B4C-7A07-486B-8DFC-B2802DE0EF10}" type="presOf" srcId="{F7CEE243-43C4-4758-955F-1E10C5545090}" destId="{04D85FC4-59BA-4C04-803B-98970304ED13}" srcOrd="0" destOrd="0" presId="urn:microsoft.com/office/officeart/2005/8/layout/orgChart1"/>
    <dgm:cxn modelId="{64CB8274-B912-47FC-BDA9-DB76132C7A6D}" srcId="{52B49EE7-8FBC-45BD-9491-46D5349991DC}" destId="{CEA07487-07C3-40B7-A24D-3021261AA3B0}" srcOrd="0" destOrd="0" parTransId="{7E240C55-59F3-497D-A4E0-018DB25B1895}" sibTransId="{D8F4DE02-9574-4CD5-B504-529E3999DE05}"/>
    <dgm:cxn modelId="{6F916855-33E0-4B5B-B60E-A9A3EAAAD4C3}" type="presOf" srcId="{CDA29FB9-A634-4D5F-B280-70CF54EC458E}" destId="{11745D58-5662-44F0-81C0-A6CC7F1F3454}" srcOrd="0" destOrd="0" presId="urn:microsoft.com/office/officeart/2005/8/layout/orgChart1"/>
    <dgm:cxn modelId="{7F477478-B31D-4421-9CCC-274DF1D995CE}" srcId="{496AB867-1443-4C8B-B4D7-63F79F5CDE96}" destId="{E6A15C6E-3B7F-442B-8E95-086E4AE71DD7}" srcOrd="0" destOrd="0" parTransId="{54E45DE4-7964-46B6-A9A2-084DE6A5796D}" sibTransId="{0736780A-05EE-4F19-ADF1-0D22EFD2ADB6}"/>
    <dgm:cxn modelId="{C5A0557B-03B1-487E-9CF7-312331E12D6A}" srcId="{23E55D7B-850D-42C3-9004-3F7F09514EF4}" destId="{4E7F7275-B708-407F-B0E8-B616DAC90564}" srcOrd="3" destOrd="0" parTransId="{4E6BCBAD-1E29-4612-8617-26383ED1226E}" sibTransId="{253F3769-DDAC-4C5F-B958-DA1726B5D1EF}"/>
    <dgm:cxn modelId="{ABB9FA7C-E37A-4731-B52A-92FE75E043FF}" type="presOf" srcId="{496AB867-1443-4C8B-B4D7-63F79F5CDE96}" destId="{3434B472-A18D-4F1F-AB71-FE6F40AA23BD}" srcOrd="1" destOrd="0" presId="urn:microsoft.com/office/officeart/2005/8/layout/orgChart1"/>
    <dgm:cxn modelId="{FD862194-A949-440A-846B-23F10B169C5A}" type="presOf" srcId="{54A6CB2B-5581-4799-A00F-495DA49C77DC}" destId="{ED707249-4C71-4EAC-B3F3-80463748F058}" srcOrd="0" destOrd="0" presId="urn:microsoft.com/office/officeart/2005/8/layout/orgChart1"/>
    <dgm:cxn modelId="{218D5894-764D-456E-A5B3-EC906B2D69C5}" type="presOf" srcId="{E6A15C6E-3B7F-442B-8E95-086E4AE71DD7}" destId="{08159131-AAAF-40FC-A5E2-1965DE9E188F}" srcOrd="1" destOrd="0" presId="urn:microsoft.com/office/officeart/2005/8/layout/orgChart1"/>
    <dgm:cxn modelId="{447D6B96-8784-4FB6-AC72-56B81E47607A}" srcId="{52B49EE7-8FBC-45BD-9491-46D5349991DC}" destId="{F7CEE243-43C4-4758-955F-1E10C5545090}" srcOrd="1" destOrd="0" parTransId="{CDA29FB9-A634-4D5F-B280-70CF54EC458E}" sibTransId="{D8B8D7F5-F15F-4077-89BE-AF653576EC2A}"/>
    <dgm:cxn modelId="{A92D2598-BFC9-48BA-AACE-F4CA1CFB1A3A}" type="presOf" srcId="{54E45DE4-7964-46B6-A9A2-084DE6A5796D}" destId="{E159B28C-05ED-4065-9046-05A0380FF209}" srcOrd="0" destOrd="0" presId="urn:microsoft.com/office/officeart/2005/8/layout/orgChart1"/>
    <dgm:cxn modelId="{C2337E98-0B5D-4223-A17D-E2EF15A45D9E}" type="presOf" srcId="{4E7F7275-B708-407F-B0E8-B616DAC90564}" destId="{656B53F7-F991-4730-951B-C3BC4AE71CC1}" srcOrd="0" destOrd="0" presId="urn:microsoft.com/office/officeart/2005/8/layout/orgChart1"/>
    <dgm:cxn modelId="{089BB8A2-8368-4E7A-B0CF-A9A02298086F}" type="presOf" srcId="{FE53B949-FC50-4229-A939-3C844D96F09C}" destId="{FFB2E9AC-670E-4C0F-9DA1-BD2EF840058F}" srcOrd="0" destOrd="0" presId="urn:microsoft.com/office/officeart/2005/8/layout/orgChart1"/>
    <dgm:cxn modelId="{E6D3A7A3-33AF-498B-A6BA-43E398576836}" srcId="{23E55D7B-850D-42C3-9004-3F7F09514EF4}" destId="{52B49EE7-8FBC-45BD-9491-46D5349991DC}" srcOrd="0" destOrd="0" parTransId="{ACB854EB-0DAB-443F-ADD8-B7C52F7BAFA0}" sibTransId="{A6691FCF-7646-4121-BB88-4389B07B070A}"/>
    <dgm:cxn modelId="{B49B91A4-A3B0-4195-A643-093AA98B9C9B}" type="presOf" srcId="{7E240C55-59F3-497D-A4E0-018DB25B1895}" destId="{DA3B08D5-99AB-4D37-B0F5-6E918F9DFEF9}" srcOrd="0" destOrd="0" presId="urn:microsoft.com/office/officeart/2005/8/layout/orgChart1"/>
    <dgm:cxn modelId="{C27C28AB-1C9B-4F66-8347-4A88181A8323}" type="presOf" srcId="{FE53B949-FC50-4229-A939-3C844D96F09C}" destId="{F906EA3E-5391-4227-81C7-C1F9B1B7EC53}" srcOrd="1" destOrd="0" presId="urn:microsoft.com/office/officeart/2005/8/layout/orgChart1"/>
    <dgm:cxn modelId="{5373F1B9-7761-40E0-95F0-EDCE0FAF631F}" srcId="{AF172214-0E0F-4B46-884B-DC600BE2C51A}" destId="{B4B6B489-F817-4AC8-9862-C8045F76FBB6}" srcOrd="0" destOrd="0" parTransId="{05B71DB6-BEA2-4F28-A847-FE44310AD8E9}" sibTransId="{FA44A19A-0485-4504-96C0-61BAC879636D}"/>
    <dgm:cxn modelId="{CDFDF9C0-27B5-48F9-9EC8-A81967E5C03B}" type="presOf" srcId="{B1B6375B-B775-4F61-9C32-0E759A2C5209}" destId="{D0B2CF96-F46C-4318-B54F-B10239CAA2AC}" srcOrd="1" destOrd="0" presId="urn:microsoft.com/office/officeart/2005/8/layout/orgChart1"/>
    <dgm:cxn modelId="{D72EFFC4-43AB-46FD-92BF-6F40FD4087D2}" type="presOf" srcId="{B4B6B489-F817-4AC8-9862-C8045F76FBB6}" destId="{F0D47F4D-71C7-402B-BA6F-16DE2864B11F}" srcOrd="0" destOrd="0" presId="urn:microsoft.com/office/officeart/2005/8/layout/orgChart1"/>
    <dgm:cxn modelId="{73E301D7-01FA-475A-8FC0-09C1E354B79E}" type="presOf" srcId="{CEA07487-07C3-40B7-A24D-3021261AA3B0}" destId="{69A13739-1CE1-4BFB-9692-9A24E970BF13}" srcOrd="0" destOrd="0" presId="urn:microsoft.com/office/officeart/2005/8/layout/orgChart1"/>
    <dgm:cxn modelId="{640DEED8-9237-4A0C-829D-136A9AF29BDF}" type="presOf" srcId="{64709BB8-F0C4-4921-90DC-5A3CD8D831E2}" destId="{E88A519C-D01F-47AF-B642-72CAFBB549BA}" srcOrd="0" destOrd="0" presId="urn:microsoft.com/office/officeart/2005/8/layout/orgChart1"/>
    <dgm:cxn modelId="{AF9D6ADD-9261-4388-8122-F21E3B0B13F8}" type="presOf" srcId="{496AB867-1443-4C8B-B4D7-63F79F5CDE96}" destId="{CCB1BBB3-4FF1-45B5-8C64-24865D844DD5}" srcOrd="0" destOrd="0" presId="urn:microsoft.com/office/officeart/2005/8/layout/orgChart1"/>
    <dgm:cxn modelId="{2F1158E4-D115-4AE4-9EFC-6B9F7F957F89}" type="presOf" srcId="{3DE694B6-5666-418C-BC42-77790319E6C9}" destId="{097E2BA5-1E68-420E-AD3F-EDE6B1205230}" srcOrd="0" destOrd="0" presId="urn:microsoft.com/office/officeart/2005/8/layout/orgChart1"/>
    <dgm:cxn modelId="{5A1391EA-E7AB-48B0-9900-CF9B92E31B2E}" type="presOf" srcId="{4E7F7275-B708-407F-B0E8-B616DAC90564}" destId="{EF559289-005C-4666-BB87-384A7A6C6CE0}" srcOrd="1" destOrd="0" presId="urn:microsoft.com/office/officeart/2005/8/layout/orgChart1"/>
    <dgm:cxn modelId="{E72741EB-33EA-435D-87EB-E5378E54158A}" type="presOf" srcId="{23E55D7B-850D-42C3-9004-3F7F09514EF4}" destId="{9D3A1995-9917-414F-9961-DA915954BB4B}" srcOrd="0" destOrd="0" presId="urn:microsoft.com/office/officeart/2005/8/layout/orgChart1"/>
    <dgm:cxn modelId="{D93343EF-3142-486A-B19C-91504041E913}" type="presParOf" srcId="{ED707249-4C71-4EAC-B3F3-80463748F058}" destId="{4B4A8B85-613D-4155-9B94-70E057A4363F}" srcOrd="0" destOrd="0" presId="urn:microsoft.com/office/officeart/2005/8/layout/orgChart1"/>
    <dgm:cxn modelId="{78990F66-F0AA-4840-8EFC-19A0A8FABC88}" type="presParOf" srcId="{4B4A8B85-613D-4155-9B94-70E057A4363F}" destId="{D90B64DB-0EA0-4FFB-8DA4-B76A4FC3AA2D}" srcOrd="0" destOrd="0" presId="urn:microsoft.com/office/officeart/2005/8/layout/orgChart1"/>
    <dgm:cxn modelId="{0140E537-1637-4D2A-8E91-887CE53D8A3A}" type="presParOf" srcId="{D90B64DB-0EA0-4FFB-8DA4-B76A4FC3AA2D}" destId="{9D3A1995-9917-414F-9961-DA915954BB4B}" srcOrd="0" destOrd="0" presId="urn:microsoft.com/office/officeart/2005/8/layout/orgChart1"/>
    <dgm:cxn modelId="{4218431E-7563-41CC-9947-9BDFB8628F38}" type="presParOf" srcId="{D90B64DB-0EA0-4FFB-8DA4-B76A4FC3AA2D}" destId="{7DEAFCBF-0C27-4A00-9B70-7472B6CE6942}" srcOrd="1" destOrd="0" presId="urn:microsoft.com/office/officeart/2005/8/layout/orgChart1"/>
    <dgm:cxn modelId="{A4DA5CD4-9661-4729-AA9D-157D2173A771}" type="presParOf" srcId="{4B4A8B85-613D-4155-9B94-70E057A4363F}" destId="{4C3072FD-354D-45FF-9B0A-B6B9F7EFCB7B}" srcOrd="1" destOrd="0" presId="urn:microsoft.com/office/officeart/2005/8/layout/orgChart1"/>
    <dgm:cxn modelId="{9BE024A5-5C33-4B38-8E51-76E3224F4470}" type="presParOf" srcId="{4C3072FD-354D-45FF-9B0A-B6B9F7EFCB7B}" destId="{E7D70AF6-7464-4FF6-B3CD-4CF14C7C35E3}" srcOrd="0" destOrd="0" presId="urn:microsoft.com/office/officeart/2005/8/layout/orgChart1"/>
    <dgm:cxn modelId="{4C995907-3C89-495D-831D-6ABBFE7F5666}" type="presParOf" srcId="{4C3072FD-354D-45FF-9B0A-B6B9F7EFCB7B}" destId="{373B7F78-086F-4127-B63D-8D10CEE12653}" srcOrd="1" destOrd="0" presId="urn:microsoft.com/office/officeart/2005/8/layout/orgChart1"/>
    <dgm:cxn modelId="{A6E916A4-AE0F-46F5-953B-562885B3CA48}" type="presParOf" srcId="{373B7F78-086F-4127-B63D-8D10CEE12653}" destId="{4A402683-1946-44AD-BE98-E808AED9BE52}" srcOrd="0" destOrd="0" presId="urn:microsoft.com/office/officeart/2005/8/layout/orgChart1"/>
    <dgm:cxn modelId="{2B32B067-45C1-427B-9D9A-24384F6DC364}" type="presParOf" srcId="{4A402683-1946-44AD-BE98-E808AED9BE52}" destId="{AA92D0E4-72D2-4194-8503-4C9F112636B2}" srcOrd="0" destOrd="0" presId="urn:microsoft.com/office/officeart/2005/8/layout/orgChart1"/>
    <dgm:cxn modelId="{B32C7963-2C99-4FB3-8F45-53916F1F144B}" type="presParOf" srcId="{4A402683-1946-44AD-BE98-E808AED9BE52}" destId="{05A6B55A-2201-4BF8-819C-0834EFF2F9E2}" srcOrd="1" destOrd="0" presId="urn:microsoft.com/office/officeart/2005/8/layout/orgChart1"/>
    <dgm:cxn modelId="{EDF313D4-5C84-4A21-92D9-0CDB7CDB2602}" type="presParOf" srcId="{373B7F78-086F-4127-B63D-8D10CEE12653}" destId="{3FA87B81-36EB-4257-82F4-3A8CCDEF2D0D}" srcOrd="1" destOrd="0" presId="urn:microsoft.com/office/officeart/2005/8/layout/orgChart1"/>
    <dgm:cxn modelId="{B48EC6BF-D2EA-4AEC-8CF3-6494A0C45BAB}" type="presParOf" srcId="{3FA87B81-36EB-4257-82F4-3A8CCDEF2D0D}" destId="{DA3B08D5-99AB-4D37-B0F5-6E918F9DFEF9}" srcOrd="0" destOrd="0" presId="urn:microsoft.com/office/officeart/2005/8/layout/orgChart1"/>
    <dgm:cxn modelId="{56F32093-F2B6-4DC0-BBD1-146A7D056218}" type="presParOf" srcId="{3FA87B81-36EB-4257-82F4-3A8CCDEF2D0D}" destId="{81AFCC98-A714-464A-8929-61DF1E1E7AF6}" srcOrd="1" destOrd="0" presId="urn:microsoft.com/office/officeart/2005/8/layout/orgChart1"/>
    <dgm:cxn modelId="{50871971-1009-42DC-BD83-EC4E5A2FE6BB}" type="presParOf" srcId="{81AFCC98-A714-464A-8929-61DF1E1E7AF6}" destId="{4BF58B5B-377C-4101-9A24-3096EF36BF29}" srcOrd="0" destOrd="0" presId="urn:microsoft.com/office/officeart/2005/8/layout/orgChart1"/>
    <dgm:cxn modelId="{10E8E783-CED0-4761-9425-9D80822590DC}" type="presParOf" srcId="{4BF58B5B-377C-4101-9A24-3096EF36BF29}" destId="{69A13739-1CE1-4BFB-9692-9A24E970BF13}" srcOrd="0" destOrd="0" presId="urn:microsoft.com/office/officeart/2005/8/layout/orgChart1"/>
    <dgm:cxn modelId="{D46549BE-D56B-4890-ADE0-FF9463A32DB1}" type="presParOf" srcId="{4BF58B5B-377C-4101-9A24-3096EF36BF29}" destId="{2D9E1479-0BFA-4582-BE85-BC943A1ADE39}" srcOrd="1" destOrd="0" presId="urn:microsoft.com/office/officeart/2005/8/layout/orgChart1"/>
    <dgm:cxn modelId="{4CCB862F-9A7D-406F-A5E2-A6B43F9ED1FF}" type="presParOf" srcId="{81AFCC98-A714-464A-8929-61DF1E1E7AF6}" destId="{1D1ECBCA-3AA0-42A7-98DA-AFC2C3162539}" srcOrd="1" destOrd="0" presId="urn:microsoft.com/office/officeart/2005/8/layout/orgChart1"/>
    <dgm:cxn modelId="{5AB7B737-1922-4896-8F9F-ED290F06EEE9}" type="presParOf" srcId="{81AFCC98-A714-464A-8929-61DF1E1E7AF6}" destId="{8F2EAA20-657D-46B6-B114-48C66A9EC5D3}" srcOrd="2" destOrd="0" presId="urn:microsoft.com/office/officeart/2005/8/layout/orgChart1"/>
    <dgm:cxn modelId="{36C59A4B-7C46-41B5-92B6-4475E5B66ABD}" type="presParOf" srcId="{3FA87B81-36EB-4257-82F4-3A8CCDEF2D0D}" destId="{11745D58-5662-44F0-81C0-A6CC7F1F3454}" srcOrd="2" destOrd="0" presId="urn:microsoft.com/office/officeart/2005/8/layout/orgChart1"/>
    <dgm:cxn modelId="{C242DC07-7DA5-4EDE-8F31-821C6B124BA9}" type="presParOf" srcId="{3FA87B81-36EB-4257-82F4-3A8CCDEF2D0D}" destId="{2FCB7CB4-6F45-4E32-86B2-C5E4DD973A3C}" srcOrd="3" destOrd="0" presId="urn:microsoft.com/office/officeart/2005/8/layout/orgChart1"/>
    <dgm:cxn modelId="{0D44F25A-5AAD-4BE4-A2A8-CEE6B1A0C679}" type="presParOf" srcId="{2FCB7CB4-6F45-4E32-86B2-C5E4DD973A3C}" destId="{CDAC458B-8A2B-4384-9FCA-0BF4CCDA1DC1}" srcOrd="0" destOrd="0" presId="urn:microsoft.com/office/officeart/2005/8/layout/orgChart1"/>
    <dgm:cxn modelId="{36DC6EB0-5532-4DBE-B7BF-C486B091B265}" type="presParOf" srcId="{CDAC458B-8A2B-4384-9FCA-0BF4CCDA1DC1}" destId="{04D85FC4-59BA-4C04-803B-98970304ED13}" srcOrd="0" destOrd="0" presId="urn:microsoft.com/office/officeart/2005/8/layout/orgChart1"/>
    <dgm:cxn modelId="{E1C0DD44-1558-4998-812D-670D46AE8CF4}" type="presParOf" srcId="{CDAC458B-8A2B-4384-9FCA-0BF4CCDA1DC1}" destId="{61C77AAF-FAB8-4B5F-A5AE-70C009ED1E72}" srcOrd="1" destOrd="0" presId="urn:microsoft.com/office/officeart/2005/8/layout/orgChart1"/>
    <dgm:cxn modelId="{08F1CC5D-15EF-4E00-A606-32B7DF3FDBC3}" type="presParOf" srcId="{2FCB7CB4-6F45-4E32-86B2-C5E4DD973A3C}" destId="{3C8ECA96-C1A3-4726-A657-9B62E3A1E29C}" srcOrd="1" destOrd="0" presId="urn:microsoft.com/office/officeart/2005/8/layout/orgChart1"/>
    <dgm:cxn modelId="{75DA1006-2896-4EAB-8C61-5769683DAEAA}" type="presParOf" srcId="{2FCB7CB4-6F45-4E32-86B2-C5E4DD973A3C}" destId="{5272972E-1784-4D3B-A412-01785A3E5C23}" srcOrd="2" destOrd="0" presId="urn:microsoft.com/office/officeart/2005/8/layout/orgChart1"/>
    <dgm:cxn modelId="{3F740E54-B94F-4776-B3CE-C73B6B233F4C}" type="presParOf" srcId="{373B7F78-086F-4127-B63D-8D10CEE12653}" destId="{2649CAE9-7F34-40B6-A002-2F75246A8FE8}" srcOrd="2" destOrd="0" presId="urn:microsoft.com/office/officeart/2005/8/layout/orgChart1"/>
    <dgm:cxn modelId="{AA34C302-F050-4D06-B76D-8DCB8911C4E2}" type="presParOf" srcId="{4C3072FD-354D-45FF-9B0A-B6B9F7EFCB7B}" destId="{E88A519C-D01F-47AF-B642-72CAFBB549BA}" srcOrd="2" destOrd="0" presId="urn:microsoft.com/office/officeart/2005/8/layout/orgChart1"/>
    <dgm:cxn modelId="{F0CC0744-049B-4EC3-911E-0A36D025C95A}" type="presParOf" srcId="{4C3072FD-354D-45FF-9B0A-B6B9F7EFCB7B}" destId="{3D8CD6C5-AA75-4112-A273-ECAFFBADB90D}" srcOrd="3" destOrd="0" presId="urn:microsoft.com/office/officeart/2005/8/layout/orgChart1"/>
    <dgm:cxn modelId="{3D5237AD-B80F-44BB-B74B-876C33A39C53}" type="presParOf" srcId="{3D8CD6C5-AA75-4112-A273-ECAFFBADB90D}" destId="{676C5ED1-27C4-4569-8531-1705C26E56E8}" srcOrd="0" destOrd="0" presId="urn:microsoft.com/office/officeart/2005/8/layout/orgChart1"/>
    <dgm:cxn modelId="{0F08EAB6-465B-4038-A843-C8112BE4DBC7}" type="presParOf" srcId="{676C5ED1-27C4-4569-8531-1705C26E56E8}" destId="{CCB1BBB3-4FF1-45B5-8C64-24865D844DD5}" srcOrd="0" destOrd="0" presId="urn:microsoft.com/office/officeart/2005/8/layout/orgChart1"/>
    <dgm:cxn modelId="{B0F68B45-0E5D-4547-B972-5179120B0819}" type="presParOf" srcId="{676C5ED1-27C4-4569-8531-1705C26E56E8}" destId="{3434B472-A18D-4F1F-AB71-FE6F40AA23BD}" srcOrd="1" destOrd="0" presId="urn:microsoft.com/office/officeart/2005/8/layout/orgChart1"/>
    <dgm:cxn modelId="{9F4DDAE5-00F0-4A37-9742-89C0F92F3F7A}" type="presParOf" srcId="{3D8CD6C5-AA75-4112-A273-ECAFFBADB90D}" destId="{B24234B7-D89F-4261-B7EE-D4476A4F22C0}" srcOrd="1" destOrd="0" presId="urn:microsoft.com/office/officeart/2005/8/layout/orgChart1"/>
    <dgm:cxn modelId="{ED79AED8-6317-4C83-A675-C137D1EFD0F1}" type="presParOf" srcId="{B24234B7-D89F-4261-B7EE-D4476A4F22C0}" destId="{E159B28C-05ED-4065-9046-05A0380FF209}" srcOrd="0" destOrd="0" presId="urn:microsoft.com/office/officeart/2005/8/layout/orgChart1"/>
    <dgm:cxn modelId="{AEDB9805-51C1-498A-91A8-7FF268B2F936}" type="presParOf" srcId="{B24234B7-D89F-4261-B7EE-D4476A4F22C0}" destId="{9941EB88-17CD-4FE5-A217-DF55983BD009}" srcOrd="1" destOrd="0" presId="urn:microsoft.com/office/officeart/2005/8/layout/orgChart1"/>
    <dgm:cxn modelId="{253569FD-F6A9-4832-AC70-3CA6205858D6}" type="presParOf" srcId="{9941EB88-17CD-4FE5-A217-DF55983BD009}" destId="{2AE05F26-23B3-47B8-93B7-C4EDAF724176}" srcOrd="0" destOrd="0" presId="urn:microsoft.com/office/officeart/2005/8/layout/orgChart1"/>
    <dgm:cxn modelId="{006723D3-DB09-450D-BC05-27D0205AB30C}" type="presParOf" srcId="{2AE05F26-23B3-47B8-93B7-C4EDAF724176}" destId="{5DEE4B24-FF52-4F3C-B702-372FCDED7ABE}" srcOrd="0" destOrd="0" presId="urn:microsoft.com/office/officeart/2005/8/layout/orgChart1"/>
    <dgm:cxn modelId="{88ABB3D8-248C-48FB-A8A5-AE1660E35735}" type="presParOf" srcId="{2AE05F26-23B3-47B8-93B7-C4EDAF724176}" destId="{08159131-AAAF-40FC-A5E2-1965DE9E188F}" srcOrd="1" destOrd="0" presId="urn:microsoft.com/office/officeart/2005/8/layout/orgChart1"/>
    <dgm:cxn modelId="{A1557D1C-5F9C-43E1-9EA9-FCF197E8EBEF}" type="presParOf" srcId="{9941EB88-17CD-4FE5-A217-DF55983BD009}" destId="{37C647AF-66DA-4125-98C3-2DBA30F855A0}" srcOrd="1" destOrd="0" presId="urn:microsoft.com/office/officeart/2005/8/layout/orgChart1"/>
    <dgm:cxn modelId="{3E733CD1-619B-4793-ACBE-D750C32850B1}" type="presParOf" srcId="{9941EB88-17CD-4FE5-A217-DF55983BD009}" destId="{2B75D562-64C4-406D-AD69-C5C3E05CDC91}" srcOrd="2" destOrd="0" presId="urn:microsoft.com/office/officeart/2005/8/layout/orgChart1"/>
    <dgm:cxn modelId="{BCC8FF8C-CDC5-4F1D-B480-BDF74CD111F2}" type="presParOf" srcId="{B24234B7-D89F-4261-B7EE-D4476A4F22C0}" destId="{9F61E9B9-7C66-418E-A87E-2AE1F4379CD7}" srcOrd="2" destOrd="0" presId="urn:microsoft.com/office/officeart/2005/8/layout/orgChart1"/>
    <dgm:cxn modelId="{3053A031-7C8B-4560-8837-032B90CE5B9E}" type="presParOf" srcId="{B24234B7-D89F-4261-B7EE-D4476A4F22C0}" destId="{8F19B0EF-D184-449F-BD07-E7804A3BCD14}" srcOrd="3" destOrd="0" presId="urn:microsoft.com/office/officeart/2005/8/layout/orgChart1"/>
    <dgm:cxn modelId="{E23BFB3E-C0A5-49BF-8352-F896768DCC1E}" type="presParOf" srcId="{8F19B0EF-D184-449F-BD07-E7804A3BCD14}" destId="{BCB69C47-DA9B-4C69-8B8E-9E55632F725A}" srcOrd="0" destOrd="0" presId="urn:microsoft.com/office/officeart/2005/8/layout/orgChart1"/>
    <dgm:cxn modelId="{BF426F69-8A53-4CF1-9FD2-1AE9CDABE486}" type="presParOf" srcId="{BCB69C47-DA9B-4C69-8B8E-9E55632F725A}" destId="{B45FBC52-DD61-4E7B-8716-3E3A51C904EE}" srcOrd="0" destOrd="0" presId="urn:microsoft.com/office/officeart/2005/8/layout/orgChart1"/>
    <dgm:cxn modelId="{288FF30C-F031-4CF9-8A19-206BCBF4624A}" type="presParOf" srcId="{BCB69C47-DA9B-4C69-8B8E-9E55632F725A}" destId="{0BA2C972-F9B3-45D7-BA6D-5C1B77E1D8DC}" srcOrd="1" destOrd="0" presId="urn:microsoft.com/office/officeart/2005/8/layout/orgChart1"/>
    <dgm:cxn modelId="{F29033C7-27B0-4012-88B7-DF700F6EB904}" type="presParOf" srcId="{8F19B0EF-D184-449F-BD07-E7804A3BCD14}" destId="{09361CA0-9BFE-46EE-8D98-5917CEF1CA1A}" srcOrd="1" destOrd="0" presId="urn:microsoft.com/office/officeart/2005/8/layout/orgChart1"/>
    <dgm:cxn modelId="{E5BA35F0-C837-41D6-A902-4664DEFC2934}" type="presParOf" srcId="{8F19B0EF-D184-449F-BD07-E7804A3BCD14}" destId="{CB2B2CAD-6D84-4AFE-8AA4-C659D72EB0E6}" srcOrd="2" destOrd="0" presId="urn:microsoft.com/office/officeart/2005/8/layout/orgChart1"/>
    <dgm:cxn modelId="{800BB950-67BF-4893-9B0A-1AF0B823C129}" type="presParOf" srcId="{B24234B7-D89F-4261-B7EE-D4476A4F22C0}" destId="{0D611407-E7EC-49CC-8FD4-3704E209B977}" srcOrd="4" destOrd="0" presId="urn:microsoft.com/office/officeart/2005/8/layout/orgChart1"/>
    <dgm:cxn modelId="{48407EEB-68B3-41BC-A0CC-C68903D197BD}" type="presParOf" srcId="{B24234B7-D89F-4261-B7EE-D4476A4F22C0}" destId="{760BC0AF-9B27-40ED-A2D0-6EFD5901F8EB}" srcOrd="5" destOrd="0" presId="urn:microsoft.com/office/officeart/2005/8/layout/orgChart1"/>
    <dgm:cxn modelId="{5DE421FB-9501-4F81-8D1E-01E5CD776ACC}" type="presParOf" srcId="{760BC0AF-9B27-40ED-A2D0-6EFD5901F8EB}" destId="{37157A11-FDEA-4981-9414-21971E460991}" srcOrd="0" destOrd="0" presId="urn:microsoft.com/office/officeart/2005/8/layout/orgChart1"/>
    <dgm:cxn modelId="{2637D90F-72E9-455E-8360-0F222F995BEE}" type="presParOf" srcId="{37157A11-FDEA-4981-9414-21971E460991}" destId="{8FB4A2B9-F396-4FFE-BC2A-C8EB67018062}" srcOrd="0" destOrd="0" presId="urn:microsoft.com/office/officeart/2005/8/layout/orgChart1"/>
    <dgm:cxn modelId="{F486A427-DE5C-4F36-82AB-5482A400A41F}" type="presParOf" srcId="{37157A11-FDEA-4981-9414-21971E460991}" destId="{D0B2CF96-F46C-4318-B54F-B10239CAA2AC}" srcOrd="1" destOrd="0" presId="urn:microsoft.com/office/officeart/2005/8/layout/orgChart1"/>
    <dgm:cxn modelId="{5E70FE8A-D62D-4513-9532-3DDB5C05E0DD}" type="presParOf" srcId="{760BC0AF-9B27-40ED-A2D0-6EFD5901F8EB}" destId="{F439157A-BE57-4A87-8742-DD04684867A1}" srcOrd="1" destOrd="0" presId="urn:microsoft.com/office/officeart/2005/8/layout/orgChart1"/>
    <dgm:cxn modelId="{3CDC08E3-6D17-45EF-9559-2AB8AFCBF9A2}" type="presParOf" srcId="{760BC0AF-9B27-40ED-A2D0-6EFD5901F8EB}" destId="{C69AD6F6-F8A7-45FF-8DB5-264204497DF7}" srcOrd="2" destOrd="0" presId="urn:microsoft.com/office/officeart/2005/8/layout/orgChart1"/>
    <dgm:cxn modelId="{12201760-C3CD-4EE9-A3C3-6EF87B82095F}" type="presParOf" srcId="{3D8CD6C5-AA75-4112-A273-ECAFFBADB90D}" destId="{B700839C-564B-4D3E-84C2-02568108FCD6}" srcOrd="2" destOrd="0" presId="urn:microsoft.com/office/officeart/2005/8/layout/orgChart1"/>
    <dgm:cxn modelId="{63BFF9CB-6EDD-48C1-A02A-CB26BB2BB1B6}" type="presParOf" srcId="{4C3072FD-354D-45FF-9B0A-B6B9F7EFCB7B}" destId="{097E2BA5-1E68-420E-AD3F-EDE6B1205230}" srcOrd="4" destOrd="0" presId="urn:microsoft.com/office/officeart/2005/8/layout/orgChart1"/>
    <dgm:cxn modelId="{29E475B0-F5E3-43E5-B29D-8F9E93178C05}" type="presParOf" srcId="{4C3072FD-354D-45FF-9B0A-B6B9F7EFCB7B}" destId="{D0F53913-A5EE-4B1D-AD8A-B3861EEBFA7E}" srcOrd="5" destOrd="0" presId="urn:microsoft.com/office/officeart/2005/8/layout/orgChart1"/>
    <dgm:cxn modelId="{494A1D0B-3843-47F6-BC15-B148D79CEB10}" type="presParOf" srcId="{D0F53913-A5EE-4B1D-AD8A-B3861EEBFA7E}" destId="{7E96A65B-983F-4121-A599-9305E3F0B2B5}" srcOrd="0" destOrd="0" presId="urn:microsoft.com/office/officeart/2005/8/layout/orgChart1"/>
    <dgm:cxn modelId="{CDE72D1B-FA26-4D75-9E8A-A2BB37783BA7}" type="presParOf" srcId="{7E96A65B-983F-4121-A599-9305E3F0B2B5}" destId="{583E2656-D276-43F5-BC72-65B334D13F9F}" srcOrd="0" destOrd="0" presId="urn:microsoft.com/office/officeart/2005/8/layout/orgChart1"/>
    <dgm:cxn modelId="{731A329E-E4CE-4416-BB5C-91754A7AD0AE}" type="presParOf" srcId="{7E96A65B-983F-4121-A599-9305E3F0B2B5}" destId="{6805DB78-C548-42EE-A739-FF55267A8886}" srcOrd="1" destOrd="0" presId="urn:microsoft.com/office/officeart/2005/8/layout/orgChart1"/>
    <dgm:cxn modelId="{9A1C8842-3ED9-44C5-8A45-59683F799304}" type="presParOf" srcId="{D0F53913-A5EE-4B1D-AD8A-B3861EEBFA7E}" destId="{B1064465-0C44-4090-AA7C-070545C8F06E}" srcOrd="1" destOrd="0" presId="urn:microsoft.com/office/officeart/2005/8/layout/orgChart1"/>
    <dgm:cxn modelId="{A39851A0-5C24-4CD2-B9FD-8559684A7984}" type="presParOf" srcId="{B1064465-0C44-4090-AA7C-070545C8F06E}" destId="{9117EF60-87DB-4896-BE1A-C8B99B81B5B3}" srcOrd="0" destOrd="0" presId="urn:microsoft.com/office/officeart/2005/8/layout/orgChart1"/>
    <dgm:cxn modelId="{A9BBC21A-F0E3-4880-AFBA-79302C794F39}" type="presParOf" srcId="{B1064465-0C44-4090-AA7C-070545C8F06E}" destId="{2E3559EB-D728-4680-9835-67BE7A494F05}" srcOrd="1" destOrd="0" presId="urn:microsoft.com/office/officeart/2005/8/layout/orgChart1"/>
    <dgm:cxn modelId="{BD0851FB-79A1-41B9-8FEB-AF8F03AD7D0F}" type="presParOf" srcId="{2E3559EB-D728-4680-9835-67BE7A494F05}" destId="{1E334122-0326-4DEA-9A5E-3F6903A840B1}" srcOrd="0" destOrd="0" presId="urn:microsoft.com/office/officeart/2005/8/layout/orgChart1"/>
    <dgm:cxn modelId="{5D121EF4-C7A5-4648-96C0-EEE44F469FCA}" type="presParOf" srcId="{1E334122-0326-4DEA-9A5E-3F6903A840B1}" destId="{F0D47F4D-71C7-402B-BA6F-16DE2864B11F}" srcOrd="0" destOrd="0" presId="urn:microsoft.com/office/officeart/2005/8/layout/orgChart1"/>
    <dgm:cxn modelId="{B16E5C94-318A-45EB-B895-4ED5A4B727BE}" type="presParOf" srcId="{1E334122-0326-4DEA-9A5E-3F6903A840B1}" destId="{7D881022-E932-4303-9020-A1E61E1FBE34}" srcOrd="1" destOrd="0" presId="urn:microsoft.com/office/officeart/2005/8/layout/orgChart1"/>
    <dgm:cxn modelId="{3EC56406-38BC-4537-A84C-3F26F2B7C9E4}" type="presParOf" srcId="{2E3559EB-D728-4680-9835-67BE7A494F05}" destId="{B186A407-5275-4225-8C8A-E159B9D18E0C}" srcOrd="1" destOrd="0" presId="urn:microsoft.com/office/officeart/2005/8/layout/orgChart1"/>
    <dgm:cxn modelId="{14428620-E92F-425F-A773-05F5632C2E9D}" type="presParOf" srcId="{2E3559EB-D728-4680-9835-67BE7A494F05}" destId="{162D5CC1-8355-4E42-ADCB-B239EED93CC2}" srcOrd="2" destOrd="0" presId="urn:microsoft.com/office/officeart/2005/8/layout/orgChart1"/>
    <dgm:cxn modelId="{637BC438-2B5F-4198-BD87-961C64D85AEC}" type="presParOf" srcId="{D0F53913-A5EE-4B1D-AD8A-B3861EEBFA7E}" destId="{83DED0DE-8BF3-4134-A10C-F3A47C665005}" srcOrd="2" destOrd="0" presId="urn:microsoft.com/office/officeart/2005/8/layout/orgChart1"/>
    <dgm:cxn modelId="{EC434BA8-1038-4075-8E6F-51885306EB5D}" type="presParOf" srcId="{4C3072FD-354D-45FF-9B0A-B6B9F7EFCB7B}" destId="{6F4EF468-D5BD-46BD-A99E-6BC4A225652E}" srcOrd="6" destOrd="0" presId="urn:microsoft.com/office/officeart/2005/8/layout/orgChart1"/>
    <dgm:cxn modelId="{3FBFF9E1-2A07-4929-93A9-5845D675DECD}" type="presParOf" srcId="{4C3072FD-354D-45FF-9B0A-B6B9F7EFCB7B}" destId="{DE808C68-F013-4893-ACAF-91FB15A87E82}" srcOrd="7" destOrd="0" presId="urn:microsoft.com/office/officeart/2005/8/layout/orgChart1"/>
    <dgm:cxn modelId="{4FC26C05-1AEC-40E2-B861-810C2C61F064}" type="presParOf" srcId="{DE808C68-F013-4893-ACAF-91FB15A87E82}" destId="{08B7B656-DA4D-4799-9E8C-845B316B8AA1}" srcOrd="0" destOrd="0" presId="urn:microsoft.com/office/officeart/2005/8/layout/orgChart1"/>
    <dgm:cxn modelId="{628CF6E5-AA3E-4700-B948-81D88A26AC83}" type="presParOf" srcId="{08B7B656-DA4D-4799-9E8C-845B316B8AA1}" destId="{656B53F7-F991-4730-951B-C3BC4AE71CC1}" srcOrd="0" destOrd="0" presId="urn:microsoft.com/office/officeart/2005/8/layout/orgChart1"/>
    <dgm:cxn modelId="{10650326-878E-4885-AC56-06D2CA562DBE}" type="presParOf" srcId="{08B7B656-DA4D-4799-9E8C-845B316B8AA1}" destId="{EF559289-005C-4666-BB87-384A7A6C6CE0}" srcOrd="1" destOrd="0" presId="urn:microsoft.com/office/officeart/2005/8/layout/orgChart1"/>
    <dgm:cxn modelId="{CFF912C9-9D35-4DF9-A978-D9286C6192D1}" type="presParOf" srcId="{DE808C68-F013-4893-ACAF-91FB15A87E82}" destId="{0D634E6C-E9CF-4F54-ACB1-73D24C78A406}" srcOrd="1" destOrd="0" presId="urn:microsoft.com/office/officeart/2005/8/layout/orgChart1"/>
    <dgm:cxn modelId="{57476492-2096-4CE2-AB65-3F0DDE6FC19C}" type="presParOf" srcId="{0D634E6C-E9CF-4F54-ACB1-73D24C78A406}" destId="{EC9EDDE8-6B41-4EBA-B803-320BA2261149}" srcOrd="0" destOrd="0" presId="urn:microsoft.com/office/officeart/2005/8/layout/orgChart1"/>
    <dgm:cxn modelId="{1DCF02E0-77D9-409B-9F81-0DA962F619F7}" type="presParOf" srcId="{0D634E6C-E9CF-4F54-ACB1-73D24C78A406}" destId="{AF7F2A8C-E312-478B-9B90-18CCF16E46B8}" srcOrd="1" destOrd="0" presId="urn:microsoft.com/office/officeart/2005/8/layout/orgChart1"/>
    <dgm:cxn modelId="{F5A32BF9-FC19-4C23-9910-A68B10E69E18}" type="presParOf" srcId="{AF7F2A8C-E312-478B-9B90-18CCF16E46B8}" destId="{E44C1D05-3DB0-4481-A80A-0A5202857B28}" srcOrd="0" destOrd="0" presId="urn:microsoft.com/office/officeart/2005/8/layout/orgChart1"/>
    <dgm:cxn modelId="{00360682-E01F-4C40-89CC-50F8F549DBFD}" type="presParOf" srcId="{E44C1D05-3DB0-4481-A80A-0A5202857B28}" destId="{FFB2E9AC-670E-4C0F-9DA1-BD2EF840058F}" srcOrd="0" destOrd="0" presId="urn:microsoft.com/office/officeart/2005/8/layout/orgChart1"/>
    <dgm:cxn modelId="{E9780984-23A6-440E-A210-1CA3788AD5D6}" type="presParOf" srcId="{E44C1D05-3DB0-4481-A80A-0A5202857B28}" destId="{F906EA3E-5391-4227-81C7-C1F9B1B7EC53}" srcOrd="1" destOrd="0" presId="urn:microsoft.com/office/officeart/2005/8/layout/orgChart1"/>
    <dgm:cxn modelId="{4E674826-3446-45E1-90B2-5AA962BA09E3}" type="presParOf" srcId="{AF7F2A8C-E312-478B-9B90-18CCF16E46B8}" destId="{1FA2E9CB-2F12-4EA5-8C35-415A855CD5AB}" srcOrd="1" destOrd="0" presId="urn:microsoft.com/office/officeart/2005/8/layout/orgChart1"/>
    <dgm:cxn modelId="{F31C83C0-6321-4946-A92C-763FBDF42809}" type="presParOf" srcId="{AF7F2A8C-E312-478B-9B90-18CCF16E46B8}" destId="{778DE12B-6E85-44A9-A26D-4AD63E0B4427}" srcOrd="2" destOrd="0" presId="urn:microsoft.com/office/officeart/2005/8/layout/orgChart1"/>
    <dgm:cxn modelId="{2309733A-393B-4AE3-AB97-7638BB28206B}" type="presParOf" srcId="{DE808C68-F013-4893-ACAF-91FB15A87E82}" destId="{AD7E74B3-1383-46B0-A59F-1565CAA81E5F}" srcOrd="2" destOrd="0" presId="urn:microsoft.com/office/officeart/2005/8/layout/orgChart1"/>
    <dgm:cxn modelId="{58FFB00C-3816-468C-8E10-3028C80179F6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7000" b="1" dirty="0">
              <a:solidFill>
                <a:schemeClr val="tx2"/>
              </a:solidFill>
            </a:rPr>
            <a:t>STRATEGY </a:t>
          </a:r>
        </a:p>
        <a:p>
          <a:r>
            <a:rPr lang="en-US" sz="5000" b="1" dirty="0">
              <a:solidFill>
                <a:schemeClr val="tx2"/>
              </a:solidFill>
            </a:rPr>
            <a:t>Roshan </a:t>
          </a:r>
          <a:r>
            <a:rPr lang="en-US" sz="5000" b="1" dirty="0" err="1">
              <a:solidFill>
                <a:schemeClr val="tx2"/>
              </a:solidFill>
            </a:rPr>
            <a:t>Bijlani</a:t>
          </a:r>
          <a:endParaRPr lang="en-US" sz="5000" b="1" dirty="0">
            <a:solidFill>
              <a:schemeClr val="tx2"/>
            </a:solidFill>
          </a:endParaRPr>
        </a:p>
        <a:p>
          <a:r>
            <a:rPr lang="en-US" sz="5000" b="1" dirty="0">
              <a:solidFill>
                <a:schemeClr val="tx2"/>
              </a:solidFill>
            </a:rPr>
            <a:t>VP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226124" custScaleY="1791265" custLinFactX="200000" custLinFactY="-800000" custLinFactNeighborX="261894" custLinFactNeighborY="-876002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D59A8C95-F23A-471A-A265-803715EBA3C2}" type="presOf" srcId="{54A6CB2B-5581-4799-A00F-495DA49C77DC}" destId="{ED707249-4C71-4EAC-B3F3-80463748F058}" srcOrd="0" destOrd="0" presId="urn:microsoft.com/office/officeart/2005/8/layout/orgChart1"/>
    <dgm:cxn modelId="{4CFD4FC6-6788-42C4-9E8C-12D168C7A5BD}" type="presOf" srcId="{23E55D7B-850D-42C3-9004-3F7F09514EF4}" destId="{7DEAFCBF-0C27-4A00-9B70-7472B6CE6942}" srcOrd="1" destOrd="0" presId="urn:microsoft.com/office/officeart/2005/8/layout/orgChart1"/>
    <dgm:cxn modelId="{2A4483DD-FB95-4DBF-9EF9-3DBB082D13BE}" type="presOf" srcId="{23E55D7B-850D-42C3-9004-3F7F09514EF4}" destId="{9D3A1995-9917-414F-9961-DA915954BB4B}" srcOrd="0" destOrd="0" presId="urn:microsoft.com/office/officeart/2005/8/layout/orgChart1"/>
    <dgm:cxn modelId="{64EACD7B-2AE4-474B-8082-67D13F6DC628}" type="presParOf" srcId="{ED707249-4C71-4EAC-B3F3-80463748F058}" destId="{4B4A8B85-613D-4155-9B94-70E057A4363F}" srcOrd="0" destOrd="0" presId="urn:microsoft.com/office/officeart/2005/8/layout/orgChart1"/>
    <dgm:cxn modelId="{CF2B18D2-BCB0-4A15-B405-B7B69F327BF2}" type="presParOf" srcId="{4B4A8B85-613D-4155-9B94-70E057A4363F}" destId="{D90B64DB-0EA0-4FFB-8DA4-B76A4FC3AA2D}" srcOrd="0" destOrd="0" presId="urn:microsoft.com/office/officeart/2005/8/layout/orgChart1"/>
    <dgm:cxn modelId="{B47C467F-7AB6-49F5-B216-0CFFA52E873E}" type="presParOf" srcId="{D90B64DB-0EA0-4FFB-8DA4-B76A4FC3AA2D}" destId="{9D3A1995-9917-414F-9961-DA915954BB4B}" srcOrd="0" destOrd="0" presId="urn:microsoft.com/office/officeart/2005/8/layout/orgChart1"/>
    <dgm:cxn modelId="{597CB534-1198-4545-8BE2-ED2CC9608A04}" type="presParOf" srcId="{D90B64DB-0EA0-4FFB-8DA4-B76A4FC3AA2D}" destId="{7DEAFCBF-0C27-4A00-9B70-7472B6CE6942}" srcOrd="1" destOrd="0" presId="urn:microsoft.com/office/officeart/2005/8/layout/orgChart1"/>
    <dgm:cxn modelId="{1EF5C62C-6EBE-457C-A228-A985FCEC191D}" type="presParOf" srcId="{4B4A8B85-613D-4155-9B94-70E057A4363F}" destId="{4C3072FD-354D-45FF-9B0A-B6B9F7EFCB7B}" srcOrd="1" destOrd="0" presId="urn:microsoft.com/office/officeart/2005/8/layout/orgChart1"/>
    <dgm:cxn modelId="{69FDC8A5-2EC2-48E4-8C4E-06FEF9FCC715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Strategic Planning</a:t>
          </a:r>
        </a:p>
        <a:p>
          <a:r>
            <a:rPr lang="en-US" sz="1400" b="1" dirty="0">
              <a:solidFill>
                <a:schemeClr val="tx2"/>
              </a:solidFill>
            </a:rPr>
            <a:t>Eric Smith</a:t>
          </a:r>
        </a:p>
        <a:p>
          <a:endParaRPr lang="en-US" sz="1400" b="1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6F84B31-EE44-4844-8025-F2872749FF77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Project Analyst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 </a:t>
          </a:r>
        </a:p>
      </dgm:t>
    </dgm:pt>
    <dgm:pt modelId="{E7F30500-0CA6-4587-8F57-A094B9778634}" type="parTrans" cxnId="{5920E7FF-7584-44CD-906B-59EE28E47959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FE911CEB-6D03-473B-9039-9386C486F3A2}" type="sibTrans" cxnId="{5920E7FF-7584-44CD-906B-59EE28E47959}">
      <dgm:prSet/>
      <dgm:spPr/>
      <dgm:t>
        <a:bodyPr/>
        <a:lstStyle/>
        <a:p>
          <a:endParaRPr lang="en-US"/>
        </a:p>
      </dgm:t>
    </dgm:pt>
    <dgm:pt modelId="{B2E1A328-3A9E-4CAD-96E5-A1F779B6ACB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dirty="0">
              <a:solidFill>
                <a:schemeClr val="tx2"/>
              </a:solidFill>
            </a:rPr>
            <a:t>Board of Governors Deputy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00" b="1" dirty="0">
            <a:solidFill>
              <a:schemeClr val="tx2"/>
            </a:solidFill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dirty="0">
              <a:solidFill>
                <a:schemeClr val="tx2"/>
              </a:solidFill>
            </a:rPr>
            <a:t>Stuart Douglas</a:t>
          </a:r>
          <a:endParaRPr lang="en-US" sz="1000" u="none" dirty="0">
            <a:solidFill>
              <a:schemeClr val="tx2"/>
            </a:solidFill>
          </a:endParaRPr>
        </a:p>
      </dgm:t>
    </dgm:pt>
    <dgm:pt modelId="{45ECF756-3F00-4B7E-B711-74930F0076CE}" type="parTrans" cxnId="{FB13B3C4-9973-40D7-A43B-0B8ED4A32D98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FB96FCCF-0D19-4902-BF10-17E7B317E6BC}" type="sibTrans" cxnId="{FB13B3C4-9973-40D7-A43B-0B8ED4A32D98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433903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0D49D039-CB17-4556-9F20-E990536BA0E8}" type="pres">
      <dgm:prSet presAssocID="{E7F30500-0CA6-4587-8F57-A094B9778634}" presName="Name37" presStyleLbl="parChTrans1D2" presStyleIdx="0" presStyleCnt="2"/>
      <dgm:spPr/>
    </dgm:pt>
    <dgm:pt modelId="{E63530DD-7E9E-404C-A1D4-AFB8DBFA0A44}" type="pres">
      <dgm:prSet presAssocID="{36F84B31-EE44-4844-8025-F2872749FF77}" presName="hierRoot2" presStyleCnt="0">
        <dgm:presLayoutVars>
          <dgm:hierBranch val="init"/>
        </dgm:presLayoutVars>
      </dgm:prSet>
      <dgm:spPr/>
    </dgm:pt>
    <dgm:pt modelId="{82C4CEEA-427B-45B8-95B3-06A4B19078C9}" type="pres">
      <dgm:prSet presAssocID="{36F84B31-EE44-4844-8025-F2872749FF77}" presName="rootComposite" presStyleCnt="0"/>
      <dgm:spPr/>
    </dgm:pt>
    <dgm:pt modelId="{34C4035A-835A-4A2C-843F-30D6B5ED8E5C}" type="pres">
      <dgm:prSet presAssocID="{36F84B31-EE44-4844-8025-F2872749FF77}" presName="rootText" presStyleLbl="node2" presStyleIdx="0" presStyleCnt="2" custScaleX="285700" custScaleY="261797" custLinFactY="-100000" custLinFactNeighborX="2101" custLinFactNeighborY="-139418">
        <dgm:presLayoutVars>
          <dgm:chPref val="3"/>
        </dgm:presLayoutVars>
      </dgm:prSet>
      <dgm:spPr/>
    </dgm:pt>
    <dgm:pt modelId="{5EBCDBE4-F4CC-4C3A-A807-FA986542ACC6}" type="pres">
      <dgm:prSet presAssocID="{36F84B31-EE44-4844-8025-F2872749FF77}" presName="rootConnector" presStyleLbl="node2" presStyleIdx="0" presStyleCnt="2"/>
      <dgm:spPr/>
    </dgm:pt>
    <dgm:pt modelId="{D645AF53-007F-4B82-94BC-6FE8BEDE5FF9}" type="pres">
      <dgm:prSet presAssocID="{36F84B31-EE44-4844-8025-F2872749FF77}" presName="hierChild4" presStyleCnt="0"/>
      <dgm:spPr/>
    </dgm:pt>
    <dgm:pt modelId="{91EE3EB5-4324-44B6-8CA3-D19DEC9C9912}" type="pres">
      <dgm:prSet presAssocID="{36F84B31-EE44-4844-8025-F2872749FF77}" presName="hierChild5" presStyleCnt="0"/>
      <dgm:spPr/>
    </dgm:pt>
    <dgm:pt modelId="{6F73153D-119A-47F3-92C3-54046F6A3166}" type="pres">
      <dgm:prSet presAssocID="{45ECF756-3F00-4B7E-B711-74930F0076CE}" presName="Name37" presStyleLbl="parChTrans1D2" presStyleIdx="1" presStyleCnt="2"/>
      <dgm:spPr/>
    </dgm:pt>
    <dgm:pt modelId="{0006C3E7-1F3A-4B47-B4E0-937E3BB39228}" type="pres">
      <dgm:prSet presAssocID="{B2E1A328-3A9E-4CAD-96E5-A1F779B6ACBB}" presName="hierRoot2" presStyleCnt="0">
        <dgm:presLayoutVars>
          <dgm:hierBranch val="init"/>
        </dgm:presLayoutVars>
      </dgm:prSet>
      <dgm:spPr/>
    </dgm:pt>
    <dgm:pt modelId="{A106CEF9-9806-49C1-8683-D836E750610E}" type="pres">
      <dgm:prSet presAssocID="{B2E1A328-3A9E-4CAD-96E5-A1F779B6ACBB}" presName="rootComposite" presStyleCnt="0"/>
      <dgm:spPr/>
    </dgm:pt>
    <dgm:pt modelId="{2B55FBBC-D29B-4923-AEDC-64DBACC13D05}" type="pres">
      <dgm:prSet presAssocID="{B2E1A328-3A9E-4CAD-96E5-A1F779B6ACBB}" presName="rootText" presStyleLbl="node2" presStyleIdx="1" presStyleCnt="2" custScaleX="290241" custScaleY="261806" custLinFactX="-100000" custLinFactY="63450" custLinFactNeighborX="-192342" custLinFactNeighborY="100000">
        <dgm:presLayoutVars>
          <dgm:chPref val="3"/>
        </dgm:presLayoutVars>
      </dgm:prSet>
      <dgm:spPr/>
    </dgm:pt>
    <dgm:pt modelId="{2CCF235A-356F-4331-B758-A0402F2B2B6F}" type="pres">
      <dgm:prSet presAssocID="{B2E1A328-3A9E-4CAD-96E5-A1F779B6ACBB}" presName="rootConnector" presStyleLbl="node2" presStyleIdx="1" presStyleCnt="2"/>
      <dgm:spPr/>
    </dgm:pt>
    <dgm:pt modelId="{C44A066A-250F-49F7-9921-41F073EF5550}" type="pres">
      <dgm:prSet presAssocID="{B2E1A328-3A9E-4CAD-96E5-A1F779B6ACBB}" presName="hierChild4" presStyleCnt="0"/>
      <dgm:spPr/>
    </dgm:pt>
    <dgm:pt modelId="{14C3B984-9D96-43E4-B064-3CAEA9072BAC}" type="pres">
      <dgm:prSet presAssocID="{B2E1A328-3A9E-4CAD-96E5-A1F779B6ACBB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98377015-C7E9-4F44-BE49-B1DF5AB3E695}" type="presOf" srcId="{B2E1A328-3A9E-4CAD-96E5-A1F779B6ACBB}" destId="{2CCF235A-356F-4331-B758-A0402F2B2B6F}" srcOrd="1" destOrd="0" presId="urn:microsoft.com/office/officeart/2005/8/layout/orgChart1"/>
    <dgm:cxn modelId="{FCD74C3B-D6FF-4CB4-A133-9128A30A8EB4}" type="presOf" srcId="{54A6CB2B-5581-4799-A00F-495DA49C77DC}" destId="{ED707249-4C71-4EAC-B3F3-80463748F058}" srcOrd="0" destOrd="0" presId="urn:microsoft.com/office/officeart/2005/8/layout/orgChart1"/>
    <dgm:cxn modelId="{4FC52B3D-1172-468F-97BE-DBF06E5E7B93}" type="presOf" srcId="{23E55D7B-850D-42C3-9004-3F7F09514EF4}" destId="{9D3A1995-9917-414F-9961-DA915954BB4B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49FBD665-4DE4-44DC-9C57-E3DA6AAF4C4C}" type="presOf" srcId="{23E55D7B-850D-42C3-9004-3F7F09514EF4}" destId="{7DEAFCBF-0C27-4A00-9B70-7472B6CE6942}" srcOrd="1" destOrd="0" presId="urn:microsoft.com/office/officeart/2005/8/layout/orgChart1"/>
    <dgm:cxn modelId="{5039CE59-73A3-4A29-8661-8C55A8E6F888}" type="presOf" srcId="{B2E1A328-3A9E-4CAD-96E5-A1F779B6ACBB}" destId="{2B55FBBC-D29B-4923-AEDC-64DBACC13D05}" srcOrd="0" destOrd="0" presId="urn:microsoft.com/office/officeart/2005/8/layout/orgChart1"/>
    <dgm:cxn modelId="{FB13B3C4-9973-40D7-A43B-0B8ED4A32D98}" srcId="{23E55D7B-850D-42C3-9004-3F7F09514EF4}" destId="{B2E1A328-3A9E-4CAD-96E5-A1F779B6ACBB}" srcOrd="1" destOrd="0" parTransId="{45ECF756-3F00-4B7E-B711-74930F0076CE}" sibTransId="{FB96FCCF-0D19-4902-BF10-17E7B317E6BC}"/>
    <dgm:cxn modelId="{45CDBAC8-34C8-455D-83A1-25C360FCF3E1}" type="presOf" srcId="{36F84B31-EE44-4844-8025-F2872749FF77}" destId="{34C4035A-835A-4A2C-843F-30D6B5ED8E5C}" srcOrd="0" destOrd="0" presId="urn:microsoft.com/office/officeart/2005/8/layout/orgChart1"/>
    <dgm:cxn modelId="{37AEB0D0-2DA9-46C7-9BD1-3EE12B0B990C}" type="presOf" srcId="{E7F30500-0CA6-4587-8F57-A094B9778634}" destId="{0D49D039-CB17-4556-9F20-E990536BA0E8}" srcOrd="0" destOrd="0" presId="urn:microsoft.com/office/officeart/2005/8/layout/orgChart1"/>
    <dgm:cxn modelId="{F9A99CD7-47CC-417E-AD73-AF4D442D9E66}" type="presOf" srcId="{36F84B31-EE44-4844-8025-F2872749FF77}" destId="{5EBCDBE4-F4CC-4C3A-A807-FA986542ACC6}" srcOrd="1" destOrd="0" presId="urn:microsoft.com/office/officeart/2005/8/layout/orgChart1"/>
    <dgm:cxn modelId="{E4E29EEB-C29F-4D99-AE8D-1533811A9835}" type="presOf" srcId="{45ECF756-3F00-4B7E-B711-74930F0076CE}" destId="{6F73153D-119A-47F3-92C3-54046F6A3166}" srcOrd="0" destOrd="0" presId="urn:microsoft.com/office/officeart/2005/8/layout/orgChart1"/>
    <dgm:cxn modelId="{5920E7FF-7584-44CD-906B-59EE28E47959}" srcId="{23E55D7B-850D-42C3-9004-3F7F09514EF4}" destId="{36F84B31-EE44-4844-8025-F2872749FF77}" srcOrd="0" destOrd="0" parTransId="{E7F30500-0CA6-4587-8F57-A094B9778634}" sibTransId="{FE911CEB-6D03-473B-9039-9386C486F3A2}"/>
    <dgm:cxn modelId="{363059FF-9C24-4204-8A48-4A0D6B18837A}" type="presParOf" srcId="{ED707249-4C71-4EAC-B3F3-80463748F058}" destId="{4B4A8B85-613D-4155-9B94-70E057A4363F}" srcOrd="0" destOrd="0" presId="urn:microsoft.com/office/officeart/2005/8/layout/orgChart1"/>
    <dgm:cxn modelId="{0DC73C3B-69D6-4705-9B42-060899F8E121}" type="presParOf" srcId="{4B4A8B85-613D-4155-9B94-70E057A4363F}" destId="{D90B64DB-0EA0-4FFB-8DA4-B76A4FC3AA2D}" srcOrd="0" destOrd="0" presId="urn:microsoft.com/office/officeart/2005/8/layout/orgChart1"/>
    <dgm:cxn modelId="{9433D5C5-4632-45E4-B872-2A9657362B18}" type="presParOf" srcId="{D90B64DB-0EA0-4FFB-8DA4-B76A4FC3AA2D}" destId="{9D3A1995-9917-414F-9961-DA915954BB4B}" srcOrd="0" destOrd="0" presId="urn:microsoft.com/office/officeart/2005/8/layout/orgChart1"/>
    <dgm:cxn modelId="{2744ED9B-D386-4424-941F-E48C41A591C4}" type="presParOf" srcId="{D90B64DB-0EA0-4FFB-8DA4-B76A4FC3AA2D}" destId="{7DEAFCBF-0C27-4A00-9B70-7472B6CE6942}" srcOrd="1" destOrd="0" presId="urn:microsoft.com/office/officeart/2005/8/layout/orgChart1"/>
    <dgm:cxn modelId="{FE63D484-2B27-48E4-9124-81FC8C53592F}" type="presParOf" srcId="{4B4A8B85-613D-4155-9B94-70E057A4363F}" destId="{4C3072FD-354D-45FF-9B0A-B6B9F7EFCB7B}" srcOrd="1" destOrd="0" presId="urn:microsoft.com/office/officeart/2005/8/layout/orgChart1"/>
    <dgm:cxn modelId="{FF7714DE-9F5D-4497-82AE-9A4D466BEAF6}" type="presParOf" srcId="{4C3072FD-354D-45FF-9B0A-B6B9F7EFCB7B}" destId="{0D49D039-CB17-4556-9F20-E990536BA0E8}" srcOrd="0" destOrd="0" presId="urn:microsoft.com/office/officeart/2005/8/layout/orgChart1"/>
    <dgm:cxn modelId="{75B59DF4-7E8D-4D85-8630-4212AA4C9539}" type="presParOf" srcId="{4C3072FD-354D-45FF-9B0A-B6B9F7EFCB7B}" destId="{E63530DD-7E9E-404C-A1D4-AFB8DBFA0A44}" srcOrd="1" destOrd="0" presId="urn:microsoft.com/office/officeart/2005/8/layout/orgChart1"/>
    <dgm:cxn modelId="{76AB615D-7537-425C-9355-E571CDE91038}" type="presParOf" srcId="{E63530DD-7E9E-404C-A1D4-AFB8DBFA0A44}" destId="{82C4CEEA-427B-45B8-95B3-06A4B19078C9}" srcOrd="0" destOrd="0" presId="urn:microsoft.com/office/officeart/2005/8/layout/orgChart1"/>
    <dgm:cxn modelId="{767C27FE-80DF-4914-A21D-C3AB7FBA648A}" type="presParOf" srcId="{82C4CEEA-427B-45B8-95B3-06A4B19078C9}" destId="{34C4035A-835A-4A2C-843F-30D6B5ED8E5C}" srcOrd="0" destOrd="0" presId="urn:microsoft.com/office/officeart/2005/8/layout/orgChart1"/>
    <dgm:cxn modelId="{3D8FA795-96A4-4978-8D18-5F1BB1299FAF}" type="presParOf" srcId="{82C4CEEA-427B-45B8-95B3-06A4B19078C9}" destId="{5EBCDBE4-F4CC-4C3A-A807-FA986542ACC6}" srcOrd="1" destOrd="0" presId="urn:microsoft.com/office/officeart/2005/8/layout/orgChart1"/>
    <dgm:cxn modelId="{63344FC1-1BC6-4BB0-90E4-98A623A40446}" type="presParOf" srcId="{E63530DD-7E9E-404C-A1D4-AFB8DBFA0A44}" destId="{D645AF53-007F-4B82-94BC-6FE8BEDE5FF9}" srcOrd="1" destOrd="0" presId="urn:microsoft.com/office/officeart/2005/8/layout/orgChart1"/>
    <dgm:cxn modelId="{AB4D207B-A85E-496C-974F-67D957EFB286}" type="presParOf" srcId="{E63530DD-7E9E-404C-A1D4-AFB8DBFA0A44}" destId="{91EE3EB5-4324-44B6-8CA3-D19DEC9C9912}" srcOrd="2" destOrd="0" presId="urn:microsoft.com/office/officeart/2005/8/layout/orgChart1"/>
    <dgm:cxn modelId="{97126C69-704A-4014-B979-5313325D08F9}" type="presParOf" srcId="{4C3072FD-354D-45FF-9B0A-B6B9F7EFCB7B}" destId="{6F73153D-119A-47F3-92C3-54046F6A3166}" srcOrd="2" destOrd="0" presId="urn:microsoft.com/office/officeart/2005/8/layout/orgChart1"/>
    <dgm:cxn modelId="{F90E5A96-92F8-4C29-B769-DB97713C49C1}" type="presParOf" srcId="{4C3072FD-354D-45FF-9B0A-B6B9F7EFCB7B}" destId="{0006C3E7-1F3A-4B47-B4E0-937E3BB39228}" srcOrd="3" destOrd="0" presId="urn:microsoft.com/office/officeart/2005/8/layout/orgChart1"/>
    <dgm:cxn modelId="{447BE615-AD7F-4779-B2E0-70C703E23F04}" type="presParOf" srcId="{0006C3E7-1F3A-4B47-B4E0-937E3BB39228}" destId="{A106CEF9-9806-49C1-8683-D836E750610E}" srcOrd="0" destOrd="0" presId="urn:microsoft.com/office/officeart/2005/8/layout/orgChart1"/>
    <dgm:cxn modelId="{38AB9E73-CA6E-4315-B22B-6144033EBAED}" type="presParOf" srcId="{A106CEF9-9806-49C1-8683-D836E750610E}" destId="{2B55FBBC-D29B-4923-AEDC-64DBACC13D05}" srcOrd="0" destOrd="0" presId="urn:microsoft.com/office/officeart/2005/8/layout/orgChart1"/>
    <dgm:cxn modelId="{6CA86D64-7D2F-40EF-8204-3015D8673A6D}" type="presParOf" srcId="{A106CEF9-9806-49C1-8683-D836E750610E}" destId="{2CCF235A-356F-4331-B758-A0402F2B2B6F}" srcOrd="1" destOrd="0" presId="urn:microsoft.com/office/officeart/2005/8/layout/orgChart1"/>
    <dgm:cxn modelId="{1EE23940-BA0E-48E5-B45A-C57687A38213}" type="presParOf" srcId="{0006C3E7-1F3A-4B47-B4E0-937E3BB39228}" destId="{C44A066A-250F-49F7-9921-41F073EF5550}" srcOrd="1" destOrd="0" presId="urn:microsoft.com/office/officeart/2005/8/layout/orgChart1"/>
    <dgm:cxn modelId="{9BF8A85C-CFDB-4912-B6C8-1FBFF92A3F47}" type="presParOf" srcId="{0006C3E7-1F3A-4B47-B4E0-937E3BB39228}" destId="{14C3B984-9D96-43E4-B064-3CAEA9072BAC}" srcOrd="2" destOrd="0" presId="urn:microsoft.com/office/officeart/2005/8/layout/orgChart1"/>
    <dgm:cxn modelId="{99D37D0D-3380-4C1D-91EE-203CCE75E4FF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Membership</a:t>
          </a:r>
        </a:p>
        <a:p>
          <a:r>
            <a:rPr lang="en-US" sz="1400" b="1" u="none" dirty="0">
              <a:solidFill>
                <a:schemeClr val="tx2"/>
              </a:solidFill>
            </a:rPr>
            <a:t>Kristina Miller</a:t>
          </a:r>
        </a:p>
        <a:p>
          <a:endParaRPr lang="en-US" sz="1400" b="1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A229B03-18CA-4EED-9D18-2587A3D6853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Member Orientation Chair</a:t>
          </a:r>
        </a:p>
        <a:p>
          <a:r>
            <a:rPr lang="en-US" sz="1000" b="1" dirty="0">
              <a:solidFill>
                <a:schemeClr val="tx2"/>
              </a:solidFill>
            </a:rPr>
            <a:t>Kristina Miller</a:t>
          </a:r>
        </a:p>
      </dgm:t>
    </dgm:pt>
    <dgm:pt modelId="{D3E5CEC8-30C3-4186-9215-1CCD119F252D}" type="parTrans" cxnId="{18573C20-963D-4AD4-9D9D-C0FB9013230A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9F8D99BA-F533-42F9-9C3D-D587142A1005}" type="sibTrans" cxnId="{18573C20-963D-4AD4-9D9D-C0FB9013230A}">
      <dgm:prSet/>
      <dgm:spPr/>
      <dgm:t>
        <a:bodyPr/>
        <a:lstStyle/>
        <a:p>
          <a:endParaRPr lang="en-US"/>
        </a:p>
      </dgm:t>
    </dgm:pt>
    <dgm:pt modelId="{23D4781E-A932-4CF1-88D9-AAD740221D0F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DEP Coordinator </a:t>
          </a:r>
        </a:p>
        <a:p>
          <a:r>
            <a:rPr lang="en-US" sz="1000" b="1" dirty="0">
              <a:solidFill>
                <a:schemeClr val="tx2"/>
              </a:solidFill>
            </a:rPr>
            <a:t>Aracely Ramirez</a:t>
          </a:r>
        </a:p>
      </dgm:t>
    </dgm:pt>
    <dgm:pt modelId="{22285733-648E-4049-AEEC-5B35040DFAA9}" type="parTrans" cxnId="{FBBFDB0B-53D9-4854-B43A-6E21E17D7888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0C7CF755-B3A4-4FEB-B8F2-34DB5015C689}" type="sibTrans" cxnId="{FBBFDB0B-53D9-4854-B43A-6E21E17D7888}">
      <dgm:prSet/>
      <dgm:spPr/>
      <dgm:t>
        <a:bodyPr/>
        <a:lstStyle/>
        <a:p>
          <a:endParaRPr lang="en-US"/>
        </a:p>
      </dgm:t>
    </dgm:pt>
    <dgm:pt modelId="{4D90A4F2-A305-4CD7-A763-417B50E3C81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Attraction / Retention Chair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 </a:t>
          </a:r>
        </a:p>
      </dgm:t>
    </dgm:pt>
    <dgm:pt modelId="{2F179A94-08D4-4466-823A-35ED6E920F5F}" type="parTrans" cxnId="{377B0E08-4301-44F6-B385-C11DD3F23B16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FB27FA66-ADB7-4DE8-ABA6-C82DB7DB9A6B}" type="sibTrans" cxnId="{377B0E08-4301-44F6-B385-C11DD3F23B16}">
      <dgm:prSet/>
      <dgm:spPr/>
      <dgm:t>
        <a:bodyPr/>
        <a:lstStyle/>
        <a:p>
          <a:endParaRPr lang="en-US"/>
        </a:p>
      </dgm:t>
    </dgm:pt>
    <dgm:pt modelId="{917378A1-7B38-438E-AAD2-C89FBFDD27D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Membership Coordinator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b="1" dirty="0">
            <a:solidFill>
              <a:schemeClr val="tx2"/>
            </a:solidFill>
          </a:endParaRPr>
        </a:p>
      </dgm:t>
    </dgm:pt>
    <dgm:pt modelId="{042B8A39-AF41-47C8-803A-96C6C3766DFB}" type="parTrans" cxnId="{4185BC9E-C2EE-4B97-ADC4-9FD077DCE056}">
      <dgm:prSet/>
      <dgm:spPr>
        <a:solidFill>
          <a:schemeClr val="accent3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C58C86C4-C113-4D6C-99BE-F5A4F38415C6}" type="sibTrans" cxnId="{4185BC9E-C2EE-4B97-ADC4-9FD077DCE056}">
      <dgm:prSet/>
      <dgm:spPr/>
      <dgm:t>
        <a:bodyPr/>
        <a:lstStyle/>
        <a:p>
          <a:endParaRPr lang="en-US"/>
        </a:p>
      </dgm:t>
    </dgm:pt>
    <dgm:pt modelId="{34C17104-B0D8-4796-B849-6EBDF5D4ED6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Ambassador Chair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b="1" dirty="0">
            <a:solidFill>
              <a:schemeClr val="tx2"/>
            </a:solidFill>
          </a:endParaRPr>
        </a:p>
      </dgm:t>
    </dgm:pt>
    <dgm:pt modelId="{B4B7AD13-1ED6-4D0D-B193-97A7D2E1CA6F}" type="parTrans" cxnId="{821060D7-79A1-4FF2-9A06-8A0ACCE597EE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66FF88D6-BBBE-4CFF-97A5-9394A15675A3}" type="sibTrans" cxnId="{821060D7-79A1-4FF2-9A06-8A0ACCE597EE}">
      <dgm:prSet/>
      <dgm:spPr/>
      <dgm:t>
        <a:bodyPr/>
        <a:lstStyle/>
        <a:p>
          <a:endParaRPr lang="en-US"/>
        </a:p>
      </dgm:t>
    </dgm:pt>
    <dgm:pt modelId="{950905FE-34A7-495D-B921-661EB3BCB732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Ambassador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</a:p>
      </dgm:t>
    </dgm:pt>
    <dgm:pt modelId="{3E26427B-7CF3-453A-9749-275B2F543DEB}" type="parTrans" cxnId="{2A752749-62C1-4FD0-847E-4343352ECCA6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12366F3A-2D73-43D7-87ED-203A3AC9957F}" type="sibTrans" cxnId="{2A752749-62C1-4FD0-847E-4343352ECCA6}">
      <dgm:prSet/>
      <dgm:spPr/>
      <dgm:t>
        <a:bodyPr/>
        <a:lstStyle/>
        <a:p>
          <a:endParaRPr lang="en-US"/>
        </a:p>
      </dgm:t>
    </dgm:pt>
    <dgm:pt modelId="{221AE2D9-B8B3-4996-9B63-91FE41E0D77C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Membership Relations Chair </a:t>
          </a:r>
        </a:p>
        <a:p>
          <a:r>
            <a:rPr lang="en-US" sz="1000" b="1" u="none" dirty="0">
              <a:solidFill>
                <a:srgbClr val="1F497D"/>
              </a:solidFill>
            </a:rPr>
            <a:t>Allan </a:t>
          </a:r>
          <a:r>
            <a:rPr lang="en-US" sz="1000" b="1" u="none" dirty="0" err="1">
              <a:solidFill>
                <a:srgbClr val="1F497D"/>
              </a:solidFill>
            </a:rPr>
            <a:t>Tannaya</a:t>
          </a:r>
          <a:endParaRPr lang="en-US" sz="1000" b="1" u="none" dirty="0">
            <a:solidFill>
              <a:srgbClr val="1F497D"/>
            </a:solidFill>
          </a:endParaRPr>
        </a:p>
      </dgm:t>
    </dgm:pt>
    <dgm:pt modelId="{A7907D87-F9D7-4CD3-B50D-24605B55CAE8}" type="parTrans" cxnId="{0436B4AE-0C58-4D48-A67F-329933C95D97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7E2198CE-1919-4243-8BF5-7D6F5AD77D14}" type="sibTrans" cxnId="{0436B4AE-0C58-4D48-A67F-329933C95D97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511430" custScaleY="374389" custLinFactY="-400000" custLinFactNeighborX="43541" custLinFactNeighborY="-450503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19E84F42-04E1-49D4-BE7B-9677A3DFBAF4}" type="pres">
      <dgm:prSet presAssocID="{D3E5CEC8-30C3-4186-9215-1CCD119F252D}" presName="Name37" presStyleLbl="parChTrans1D2" presStyleIdx="0" presStyleCnt="5"/>
      <dgm:spPr/>
    </dgm:pt>
    <dgm:pt modelId="{3A4AD4BA-DF2A-4F75-9F3D-EFDA72121782}" type="pres">
      <dgm:prSet presAssocID="{EA229B03-18CA-4EED-9D18-2587A3D6853C}" presName="hierRoot2" presStyleCnt="0">
        <dgm:presLayoutVars>
          <dgm:hierBranch val="init"/>
        </dgm:presLayoutVars>
      </dgm:prSet>
      <dgm:spPr/>
    </dgm:pt>
    <dgm:pt modelId="{F26130EA-36A0-4C48-AEC4-E7829632AE8A}" type="pres">
      <dgm:prSet presAssocID="{EA229B03-18CA-4EED-9D18-2587A3D6853C}" presName="rootComposite" presStyleCnt="0"/>
      <dgm:spPr/>
    </dgm:pt>
    <dgm:pt modelId="{AD0C5282-F930-4CEC-A214-49B86B1C4E03}" type="pres">
      <dgm:prSet presAssocID="{EA229B03-18CA-4EED-9D18-2587A3D6853C}" presName="rootText" presStyleLbl="node2" presStyleIdx="0" presStyleCnt="5" custScaleX="405614" custScaleY="313481" custLinFactY="-197488" custLinFactNeighborX="-425" custLinFactNeighborY="-200000">
        <dgm:presLayoutVars>
          <dgm:chPref val="3"/>
        </dgm:presLayoutVars>
      </dgm:prSet>
      <dgm:spPr/>
    </dgm:pt>
    <dgm:pt modelId="{8EEB6462-3A8C-4C17-B8B5-2AD351D0D707}" type="pres">
      <dgm:prSet presAssocID="{EA229B03-18CA-4EED-9D18-2587A3D6853C}" presName="rootConnector" presStyleLbl="node2" presStyleIdx="0" presStyleCnt="5"/>
      <dgm:spPr/>
    </dgm:pt>
    <dgm:pt modelId="{22F5E83D-5937-4CEA-AC65-D7DA4BA6CB73}" type="pres">
      <dgm:prSet presAssocID="{EA229B03-18CA-4EED-9D18-2587A3D6853C}" presName="hierChild4" presStyleCnt="0"/>
      <dgm:spPr/>
    </dgm:pt>
    <dgm:pt modelId="{2831829D-C404-4E0E-AEC4-F726740465F8}" type="pres">
      <dgm:prSet presAssocID="{042B8A39-AF41-47C8-803A-96C6C3766DFB}" presName="Name37" presStyleLbl="parChTrans1D3" presStyleIdx="0" presStyleCnt="2"/>
      <dgm:spPr/>
    </dgm:pt>
    <dgm:pt modelId="{36836B1D-7194-4E20-9983-621D987B3B8A}" type="pres">
      <dgm:prSet presAssocID="{917378A1-7B38-438E-AAD2-C89FBFDD27D3}" presName="hierRoot2" presStyleCnt="0">
        <dgm:presLayoutVars>
          <dgm:hierBranch val="init"/>
        </dgm:presLayoutVars>
      </dgm:prSet>
      <dgm:spPr/>
    </dgm:pt>
    <dgm:pt modelId="{92F3ABBC-8C3C-4D73-8515-9A9592EB49F3}" type="pres">
      <dgm:prSet presAssocID="{917378A1-7B38-438E-AAD2-C89FBFDD27D3}" presName="rootComposite" presStyleCnt="0"/>
      <dgm:spPr/>
    </dgm:pt>
    <dgm:pt modelId="{E8A85DB0-8664-4EE6-8078-2D1FC7876945}" type="pres">
      <dgm:prSet presAssocID="{917378A1-7B38-438E-AAD2-C89FBFDD27D3}" presName="rootText" presStyleLbl="node3" presStyleIdx="0" presStyleCnt="2" custScaleX="305750" custScaleY="279796" custLinFactY="-100000" custLinFactNeighborX="-43014" custLinFactNeighborY="-168555">
        <dgm:presLayoutVars>
          <dgm:chPref val="3"/>
        </dgm:presLayoutVars>
      </dgm:prSet>
      <dgm:spPr/>
    </dgm:pt>
    <dgm:pt modelId="{6F14B097-9992-4278-8AD1-81F213AD71DA}" type="pres">
      <dgm:prSet presAssocID="{917378A1-7B38-438E-AAD2-C89FBFDD27D3}" presName="rootConnector" presStyleLbl="node3" presStyleIdx="0" presStyleCnt="2"/>
      <dgm:spPr/>
    </dgm:pt>
    <dgm:pt modelId="{2EDB5761-FF49-45A9-AA4B-97A0EC37A4D8}" type="pres">
      <dgm:prSet presAssocID="{917378A1-7B38-438E-AAD2-C89FBFDD27D3}" presName="hierChild4" presStyleCnt="0"/>
      <dgm:spPr/>
    </dgm:pt>
    <dgm:pt modelId="{61412EBF-A7B2-4E6D-9B95-7C1FD758B1A7}" type="pres">
      <dgm:prSet presAssocID="{917378A1-7B38-438E-AAD2-C89FBFDD27D3}" presName="hierChild5" presStyleCnt="0"/>
      <dgm:spPr/>
    </dgm:pt>
    <dgm:pt modelId="{D9683712-7964-4406-9D98-5C44057B61DB}" type="pres">
      <dgm:prSet presAssocID="{EA229B03-18CA-4EED-9D18-2587A3D6853C}" presName="hierChild5" presStyleCnt="0"/>
      <dgm:spPr/>
    </dgm:pt>
    <dgm:pt modelId="{C3FFA922-66DE-442F-BDC6-8F9127B65C9E}" type="pres">
      <dgm:prSet presAssocID="{22285733-648E-4049-AEEC-5B35040DFAA9}" presName="Name37" presStyleLbl="parChTrans1D2" presStyleIdx="1" presStyleCnt="5"/>
      <dgm:spPr/>
    </dgm:pt>
    <dgm:pt modelId="{6609070F-D34E-4CD4-AC29-7873A737AEC1}" type="pres">
      <dgm:prSet presAssocID="{23D4781E-A932-4CF1-88D9-AAD740221D0F}" presName="hierRoot2" presStyleCnt="0">
        <dgm:presLayoutVars>
          <dgm:hierBranch val="init"/>
        </dgm:presLayoutVars>
      </dgm:prSet>
      <dgm:spPr/>
    </dgm:pt>
    <dgm:pt modelId="{CE535861-9CC1-4F9F-BA11-64BD2A50239C}" type="pres">
      <dgm:prSet presAssocID="{23D4781E-A932-4CF1-88D9-AAD740221D0F}" presName="rootComposite" presStyleCnt="0"/>
      <dgm:spPr/>
    </dgm:pt>
    <dgm:pt modelId="{8E414A36-9000-43C0-AF03-09F0E2C27EED}" type="pres">
      <dgm:prSet presAssocID="{23D4781E-A932-4CF1-88D9-AAD740221D0F}" presName="rootText" presStyleLbl="node2" presStyleIdx="1" presStyleCnt="5" custScaleX="330079" custScaleY="310111" custLinFactY="-197488" custLinFactNeighborX="973" custLinFactNeighborY="-200000">
        <dgm:presLayoutVars>
          <dgm:chPref val="3"/>
        </dgm:presLayoutVars>
      </dgm:prSet>
      <dgm:spPr/>
    </dgm:pt>
    <dgm:pt modelId="{BFAC5046-0699-448D-B824-F61BB020E263}" type="pres">
      <dgm:prSet presAssocID="{23D4781E-A932-4CF1-88D9-AAD740221D0F}" presName="rootConnector" presStyleLbl="node2" presStyleIdx="1" presStyleCnt="5"/>
      <dgm:spPr/>
    </dgm:pt>
    <dgm:pt modelId="{AD982D53-2F0E-409D-94DD-2502AF10945F}" type="pres">
      <dgm:prSet presAssocID="{23D4781E-A932-4CF1-88D9-AAD740221D0F}" presName="hierChild4" presStyleCnt="0"/>
      <dgm:spPr/>
    </dgm:pt>
    <dgm:pt modelId="{39F949EC-FC42-49FD-A493-1CDF49651509}" type="pres">
      <dgm:prSet presAssocID="{23D4781E-A932-4CF1-88D9-AAD740221D0F}" presName="hierChild5" presStyleCnt="0"/>
      <dgm:spPr/>
    </dgm:pt>
    <dgm:pt modelId="{D19C1D09-2CFB-4FD3-957D-0021869D11E9}" type="pres">
      <dgm:prSet presAssocID="{B4B7AD13-1ED6-4D0D-B193-97A7D2E1CA6F}" presName="Name37" presStyleLbl="parChTrans1D2" presStyleIdx="2" presStyleCnt="5"/>
      <dgm:spPr/>
    </dgm:pt>
    <dgm:pt modelId="{BC7CF26A-E66E-4901-B9CE-C3D2508A5F30}" type="pres">
      <dgm:prSet presAssocID="{34C17104-B0D8-4796-B849-6EBDF5D4ED61}" presName="hierRoot2" presStyleCnt="0">
        <dgm:presLayoutVars>
          <dgm:hierBranch val="init"/>
        </dgm:presLayoutVars>
      </dgm:prSet>
      <dgm:spPr/>
    </dgm:pt>
    <dgm:pt modelId="{E592C478-DB46-4691-96D4-116F1D6E44FC}" type="pres">
      <dgm:prSet presAssocID="{34C17104-B0D8-4796-B849-6EBDF5D4ED61}" presName="rootComposite" presStyleCnt="0"/>
      <dgm:spPr/>
    </dgm:pt>
    <dgm:pt modelId="{A46C4221-DE32-4604-9841-DA6E94AA878D}" type="pres">
      <dgm:prSet presAssocID="{34C17104-B0D8-4796-B849-6EBDF5D4ED61}" presName="rootText" presStyleLbl="node2" presStyleIdx="2" presStyleCnt="5" custScaleX="330079" custScaleY="310111" custLinFactY="-200000" custLinFactNeighborX="5924" custLinFactNeighborY="-202681">
        <dgm:presLayoutVars>
          <dgm:chPref val="3"/>
        </dgm:presLayoutVars>
      </dgm:prSet>
      <dgm:spPr/>
    </dgm:pt>
    <dgm:pt modelId="{C011C1D3-1101-4A6B-B80D-ECFD12BAD740}" type="pres">
      <dgm:prSet presAssocID="{34C17104-B0D8-4796-B849-6EBDF5D4ED61}" presName="rootConnector" presStyleLbl="node2" presStyleIdx="2" presStyleCnt="5"/>
      <dgm:spPr/>
    </dgm:pt>
    <dgm:pt modelId="{00CCC421-2941-4A69-8473-1A14F6F9ADB9}" type="pres">
      <dgm:prSet presAssocID="{34C17104-B0D8-4796-B849-6EBDF5D4ED61}" presName="hierChild4" presStyleCnt="0"/>
      <dgm:spPr/>
    </dgm:pt>
    <dgm:pt modelId="{70DE12C6-5B40-4926-930F-92B31F5F411E}" type="pres">
      <dgm:prSet presAssocID="{3E26427B-7CF3-453A-9749-275B2F543DEB}" presName="Name37" presStyleLbl="parChTrans1D3" presStyleIdx="1" presStyleCnt="2"/>
      <dgm:spPr/>
    </dgm:pt>
    <dgm:pt modelId="{C825C1C5-DD05-4957-8FC3-546A108C6C56}" type="pres">
      <dgm:prSet presAssocID="{950905FE-34A7-495D-B921-661EB3BCB732}" presName="hierRoot2" presStyleCnt="0">
        <dgm:presLayoutVars>
          <dgm:hierBranch val="init"/>
        </dgm:presLayoutVars>
      </dgm:prSet>
      <dgm:spPr/>
    </dgm:pt>
    <dgm:pt modelId="{661DC014-98CE-4632-BA04-A003A5116314}" type="pres">
      <dgm:prSet presAssocID="{950905FE-34A7-495D-B921-661EB3BCB732}" presName="rootComposite" presStyleCnt="0"/>
      <dgm:spPr/>
    </dgm:pt>
    <dgm:pt modelId="{D19CB558-AF3F-49C5-BB2E-153231639AE2}" type="pres">
      <dgm:prSet presAssocID="{950905FE-34A7-495D-B921-661EB3BCB732}" presName="rootText" presStyleLbl="node3" presStyleIdx="1" presStyleCnt="2" custScaleX="344137" custScaleY="217253" custLinFactY="-170698" custLinFactNeighborX="3424" custLinFactNeighborY="-200000">
        <dgm:presLayoutVars>
          <dgm:chPref val="3"/>
        </dgm:presLayoutVars>
      </dgm:prSet>
      <dgm:spPr/>
    </dgm:pt>
    <dgm:pt modelId="{780E5676-6A02-42D5-963F-BC2723304329}" type="pres">
      <dgm:prSet presAssocID="{950905FE-34A7-495D-B921-661EB3BCB732}" presName="rootConnector" presStyleLbl="node3" presStyleIdx="1" presStyleCnt="2"/>
      <dgm:spPr/>
    </dgm:pt>
    <dgm:pt modelId="{96852FE9-D19E-4966-8166-D38CE61CA61D}" type="pres">
      <dgm:prSet presAssocID="{950905FE-34A7-495D-B921-661EB3BCB732}" presName="hierChild4" presStyleCnt="0"/>
      <dgm:spPr/>
    </dgm:pt>
    <dgm:pt modelId="{0887D1C1-FCF2-4D59-BE57-CF08799DCD4A}" type="pres">
      <dgm:prSet presAssocID="{950905FE-34A7-495D-B921-661EB3BCB732}" presName="hierChild5" presStyleCnt="0"/>
      <dgm:spPr/>
    </dgm:pt>
    <dgm:pt modelId="{4B8234A1-9677-47E4-80E7-E198D752FB26}" type="pres">
      <dgm:prSet presAssocID="{34C17104-B0D8-4796-B849-6EBDF5D4ED61}" presName="hierChild5" presStyleCnt="0"/>
      <dgm:spPr/>
    </dgm:pt>
    <dgm:pt modelId="{22D2F9F9-90DD-44AF-BDEC-AD0714EC0076}" type="pres">
      <dgm:prSet presAssocID="{A7907D87-F9D7-4CD3-B50D-24605B55CAE8}" presName="Name37" presStyleLbl="parChTrans1D2" presStyleIdx="3" presStyleCnt="5"/>
      <dgm:spPr/>
    </dgm:pt>
    <dgm:pt modelId="{5B91E618-07AC-4FB9-8295-CAFE91D23FC1}" type="pres">
      <dgm:prSet presAssocID="{221AE2D9-B8B3-4996-9B63-91FE41E0D77C}" presName="hierRoot2" presStyleCnt="0">
        <dgm:presLayoutVars>
          <dgm:hierBranch val="init"/>
        </dgm:presLayoutVars>
      </dgm:prSet>
      <dgm:spPr/>
    </dgm:pt>
    <dgm:pt modelId="{2CF6D541-8281-4AA1-95DA-D055B43107BD}" type="pres">
      <dgm:prSet presAssocID="{221AE2D9-B8B3-4996-9B63-91FE41E0D77C}" presName="rootComposite" presStyleCnt="0"/>
      <dgm:spPr/>
    </dgm:pt>
    <dgm:pt modelId="{2AE50B2A-A1A8-4BE8-84DA-E0FB06359B6B}" type="pres">
      <dgm:prSet presAssocID="{221AE2D9-B8B3-4996-9B63-91FE41E0D77C}" presName="rootText" presStyleLbl="node2" presStyleIdx="3" presStyleCnt="5" custScaleX="407987" custScaleY="299775" custLinFactY="-200000" custLinFactNeighborX="6932" custLinFactNeighborY="-202681">
        <dgm:presLayoutVars>
          <dgm:chPref val="3"/>
        </dgm:presLayoutVars>
      </dgm:prSet>
      <dgm:spPr/>
    </dgm:pt>
    <dgm:pt modelId="{DE4C7AFC-AF03-4648-AD2F-177E461C2239}" type="pres">
      <dgm:prSet presAssocID="{221AE2D9-B8B3-4996-9B63-91FE41E0D77C}" presName="rootConnector" presStyleLbl="node2" presStyleIdx="3" presStyleCnt="5"/>
      <dgm:spPr/>
    </dgm:pt>
    <dgm:pt modelId="{7BE574C4-E16C-4AEE-BDD3-DA6F1B06207F}" type="pres">
      <dgm:prSet presAssocID="{221AE2D9-B8B3-4996-9B63-91FE41E0D77C}" presName="hierChild4" presStyleCnt="0"/>
      <dgm:spPr/>
    </dgm:pt>
    <dgm:pt modelId="{800F708C-F745-446F-9B6C-8064E0D2D287}" type="pres">
      <dgm:prSet presAssocID="{221AE2D9-B8B3-4996-9B63-91FE41E0D77C}" presName="hierChild5" presStyleCnt="0"/>
      <dgm:spPr/>
    </dgm:pt>
    <dgm:pt modelId="{ADB6856C-2402-447B-800B-C51A4FF41C0D}" type="pres">
      <dgm:prSet presAssocID="{2F179A94-08D4-4466-823A-35ED6E920F5F}" presName="Name37" presStyleLbl="parChTrans1D2" presStyleIdx="4" presStyleCnt="5"/>
      <dgm:spPr/>
    </dgm:pt>
    <dgm:pt modelId="{A7132F30-16D0-4F9C-8CDD-52A69C59F98F}" type="pres">
      <dgm:prSet presAssocID="{4D90A4F2-A305-4CD7-A763-417B50E3C81B}" presName="hierRoot2" presStyleCnt="0">
        <dgm:presLayoutVars>
          <dgm:hierBranch val="init"/>
        </dgm:presLayoutVars>
      </dgm:prSet>
      <dgm:spPr/>
    </dgm:pt>
    <dgm:pt modelId="{F7E27F62-7A09-4203-810B-2E46A2BEE08A}" type="pres">
      <dgm:prSet presAssocID="{4D90A4F2-A305-4CD7-A763-417B50E3C81B}" presName="rootComposite" presStyleCnt="0"/>
      <dgm:spPr/>
    </dgm:pt>
    <dgm:pt modelId="{38A4FF55-ACF7-46CD-BAA0-F50FEC1CA810}" type="pres">
      <dgm:prSet presAssocID="{4D90A4F2-A305-4CD7-A763-417B50E3C81B}" presName="rootText" presStyleLbl="node2" presStyleIdx="4" presStyleCnt="5" custScaleX="313550" custScaleY="301427" custLinFactY="-197487" custLinFactNeighborX="574" custLinFactNeighborY="-200000">
        <dgm:presLayoutVars>
          <dgm:chPref val="3"/>
        </dgm:presLayoutVars>
      </dgm:prSet>
      <dgm:spPr/>
    </dgm:pt>
    <dgm:pt modelId="{6B3A95DA-F1E5-4821-A9EE-F3DF7A25E33B}" type="pres">
      <dgm:prSet presAssocID="{4D90A4F2-A305-4CD7-A763-417B50E3C81B}" presName="rootConnector" presStyleLbl="node2" presStyleIdx="4" presStyleCnt="5"/>
      <dgm:spPr/>
    </dgm:pt>
    <dgm:pt modelId="{01A56B61-4456-4E62-ABE2-9C0722BAD3CD}" type="pres">
      <dgm:prSet presAssocID="{4D90A4F2-A305-4CD7-A763-417B50E3C81B}" presName="hierChild4" presStyleCnt="0"/>
      <dgm:spPr/>
    </dgm:pt>
    <dgm:pt modelId="{8DC7876C-EBC4-41E0-A0B8-A6C0D600C675}" type="pres">
      <dgm:prSet presAssocID="{4D90A4F2-A305-4CD7-A763-417B50E3C81B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70420C00-5BB3-417B-9BAA-3308AB6F591D}" type="presOf" srcId="{917378A1-7B38-438E-AAD2-C89FBFDD27D3}" destId="{E8A85DB0-8664-4EE6-8078-2D1FC7876945}" srcOrd="0" destOrd="0" presId="urn:microsoft.com/office/officeart/2005/8/layout/orgChart1"/>
    <dgm:cxn modelId="{D3591301-B2C8-4053-B1EA-5E47C0072CD6}" type="presOf" srcId="{D3E5CEC8-30C3-4186-9215-1CCD119F252D}" destId="{19E84F42-04E1-49D4-BE7B-9677A3DFBAF4}" srcOrd="0" destOrd="0" presId="urn:microsoft.com/office/officeart/2005/8/layout/orgChart1"/>
    <dgm:cxn modelId="{7B86E401-AE84-4CE0-B5EA-CE7B0463BE40}" type="presOf" srcId="{3E26427B-7CF3-453A-9749-275B2F543DEB}" destId="{70DE12C6-5B40-4926-930F-92B31F5F411E}" srcOrd="0" destOrd="0" presId="urn:microsoft.com/office/officeart/2005/8/layout/orgChart1"/>
    <dgm:cxn modelId="{377B0E08-4301-44F6-B385-C11DD3F23B16}" srcId="{23E55D7B-850D-42C3-9004-3F7F09514EF4}" destId="{4D90A4F2-A305-4CD7-A763-417B50E3C81B}" srcOrd="4" destOrd="0" parTransId="{2F179A94-08D4-4466-823A-35ED6E920F5F}" sibTransId="{FB27FA66-ADB7-4DE8-ABA6-C82DB7DB9A6B}"/>
    <dgm:cxn modelId="{0CC0860B-4F0C-4CCC-A674-52AABF47E04B}" type="presOf" srcId="{4D90A4F2-A305-4CD7-A763-417B50E3C81B}" destId="{6B3A95DA-F1E5-4821-A9EE-F3DF7A25E33B}" srcOrd="1" destOrd="0" presId="urn:microsoft.com/office/officeart/2005/8/layout/orgChart1"/>
    <dgm:cxn modelId="{FBBFDB0B-53D9-4854-B43A-6E21E17D7888}" srcId="{23E55D7B-850D-42C3-9004-3F7F09514EF4}" destId="{23D4781E-A932-4CF1-88D9-AAD740221D0F}" srcOrd="1" destOrd="0" parTransId="{22285733-648E-4049-AEEC-5B35040DFAA9}" sibTransId="{0C7CF755-B3A4-4FEB-B8F2-34DB5015C689}"/>
    <dgm:cxn modelId="{18573C20-963D-4AD4-9D9D-C0FB9013230A}" srcId="{23E55D7B-850D-42C3-9004-3F7F09514EF4}" destId="{EA229B03-18CA-4EED-9D18-2587A3D6853C}" srcOrd="0" destOrd="0" parTransId="{D3E5CEC8-30C3-4186-9215-1CCD119F252D}" sibTransId="{9F8D99BA-F533-42F9-9C3D-D587142A1005}"/>
    <dgm:cxn modelId="{2D7A8F27-F919-4BE8-9E37-C80F36CFCC1A}" type="presOf" srcId="{23E55D7B-850D-42C3-9004-3F7F09514EF4}" destId="{9D3A1995-9917-414F-9961-DA915954BB4B}" srcOrd="0" destOrd="0" presId="urn:microsoft.com/office/officeart/2005/8/layout/orgChart1"/>
    <dgm:cxn modelId="{A154BF5D-1E08-4797-B2BF-E5C4C8FBF2E7}" type="presOf" srcId="{34C17104-B0D8-4796-B849-6EBDF5D4ED61}" destId="{A46C4221-DE32-4604-9841-DA6E94AA878D}" srcOrd="0" destOrd="0" presId="urn:microsoft.com/office/officeart/2005/8/layout/orgChart1"/>
    <dgm:cxn modelId="{FC673641-B8E9-4F63-9E33-BD46787E5AAF}" type="presOf" srcId="{B4B7AD13-1ED6-4D0D-B193-97A7D2E1CA6F}" destId="{D19C1D09-2CFB-4FD3-957D-0021869D11E9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4C7CE264-09E9-43F4-8770-718EA056B8E1}" type="presOf" srcId="{23D4781E-A932-4CF1-88D9-AAD740221D0F}" destId="{BFAC5046-0699-448D-B824-F61BB020E263}" srcOrd="1" destOrd="0" presId="urn:microsoft.com/office/officeart/2005/8/layout/orgChart1"/>
    <dgm:cxn modelId="{B150A047-A392-4D07-9102-7785FE581447}" type="presOf" srcId="{54A6CB2B-5581-4799-A00F-495DA49C77DC}" destId="{ED707249-4C71-4EAC-B3F3-80463748F058}" srcOrd="0" destOrd="0" presId="urn:microsoft.com/office/officeart/2005/8/layout/orgChart1"/>
    <dgm:cxn modelId="{2A752749-62C1-4FD0-847E-4343352ECCA6}" srcId="{34C17104-B0D8-4796-B849-6EBDF5D4ED61}" destId="{950905FE-34A7-495D-B921-661EB3BCB732}" srcOrd="0" destOrd="0" parTransId="{3E26427B-7CF3-453A-9749-275B2F543DEB}" sibTransId="{12366F3A-2D73-43D7-87ED-203A3AC9957F}"/>
    <dgm:cxn modelId="{6392656D-A332-4A66-BE06-6321FD3855EF}" type="presOf" srcId="{221AE2D9-B8B3-4996-9B63-91FE41E0D77C}" destId="{DE4C7AFC-AF03-4648-AD2F-177E461C2239}" srcOrd="1" destOrd="0" presId="urn:microsoft.com/office/officeart/2005/8/layout/orgChart1"/>
    <dgm:cxn modelId="{6F7F7451-84AE-4EE0-BFDA-BB3F11A4BB5A}" type="presOf" srcId="{EA229B03-18CA-4EED-9D18-2587A3D6853C}" destId="{AD0C5282-F930-4CEC-A214-49B86B1C4E03}" srcOrd="0" destOrd="0" presId="urn:microsoft.com/office/officeart/2005/8/layout/orgChart1"/>
    <dgm:cxn modelId="{93DA045A-F976-4E5A-ABCD-79C4538EBD6F}" type="presOf" srcId="{4D90A4F2-A305-4CD7-A763-417B50E3C81B}" destId="{38A4FF55-ACF7-46CD-BAA0-F50FEC1CA810}" srcOrd="0" destOrd="0" presId="urn:microsoft.com/office/officeart/2005/8/layout/orgChart1"/>
    <dgm:cxn modelId="{9F365281-556B-4478-A72B-CB54CAFDBAA7}" type="presOf" srcId="{917378A1-7B38-438E-AAD2-C89FBFDD27D3}" destId="{6F14B097-9992-4278-8AD1-81F213AD71DA}" srcOrd="1" destOrd="0" presId="urn:microsoft.com/office/officeart/2005/8/layout/orgChart1"/>
    <dgm:cxn modelId="{4185BC9E-C2EE-4B97-ADC4-9FD077DCE056}" srcId="{EA229B03-18CA-4EED-9D18-2587A3D6853C}" destId="{917378A1-7B38-438E-AAD2-C89FBFDD27D3}" srcOrd="0" destOrd="0" parTransId="{042B8A39-AF41-47C8-803A-96C6C3766DFB}" sibTransId="{C58C86C4-C113-4D6C-99BE-F5A4F38415C6}"/>
    <dgm:cxn modelId="{3A763A9F-434F-4854-82A6-314C6B7A09EC}" type="presOf" srcId="{042B8A39-AF41-47C8-803A-96C6C3766DFB}" destId="{2831829D-C404-4E0E-AEC4-F726740465F8}" srcOrd="0" destOrd="0" presId="urn:microsoft.com/office/officeart/2005/8/layout/orgChart1"/>
    <dgm:cxn modelId="{A27719A9-2845-42E5-8A32-6142E30357C2}" type="presOf" srcId="{950905FE-34A7-495D-B921-661EB3BCB732}" destId="{D19CB558-AF3F-49C5-BB2E-153231639AE2}" srcOrd="0" destOrd="0" presId="urn:microsoft.com/office/officeart/2005/8/layout/orgChart1"/>
    <dgm:cxn modelId="{0436B4AE-0C58-4D48-A67F-329933C95D97}" srcId="{23E55D7B-850D-42C3-9004-3F7F09514EF4}" destId="{221AE2D9-B8B3-4996-9B63-91FE41E0D77C}" srcOrd="3" destOrd="0" parTransId="{A7907D87-F9D7-4CD3-B50D-24605B55CAE8}" sibTransId="{7E2198CE-1919-4243-8BF5-7D6F5AD77D14}"/>
    <dgm:cxn modelId="{77359BB0-943B-4C1E-BD33-89FC7DBB1234}" type="presOf" srcId="{22285733-648E-4049-AEEC-5B35040DFAA9}" destId="{C3FFA922-66DE-442F-BDC6-8F9127B65C9E}" srcOrd="0" destOrd="0" presId="urn:microsoft.com/office/officeart/2005/8/layout/orgChart1"/>
    <dgm:cxn modelId="{77847DB3-1184-46DE-ADD7-025D688BFEA6}" type="presOf" srcId="{34C17104-B0D8-4796-B849-6EBDF5D4ED61}" destId="{C011C1D3-1101-4A6B-B80D-ECFD12BAD740}" srcOrd="1" destOrd="0" presId="urn:microsoft.com/office/officeart/2005/8/layout/orgChart1"/>
    <dgm:cxn modelId="{3EC6C0CE-6409-4C65-9BF6-AEC1D40FEA18}" type="presOf" srcId="{2F179A94-08D4-4466-823A-35ED6E920F5F}" destId="{ADB6856C-2402-447B-800B-C51A4FF41C0D}" srcOrd="0" destOrd="0" presId="urn:microsoft.com/office/officeart/2005/8/layout/orgChart1"/>
    <dgm:cxn modelId="{821060D7-79A1-4FF2-9A06-8A0ACCE597EE}" srcId="{23E55D7B-850D-42C3-9004-3F7F09514EF4}" destId="{34C17104-B0D8-4796-B849-6EBDF5D4ED61}" srcOrd="2" destOrd="0" parTransId="{B4B7AD13-1ED6-4D0D-B193-97A7D2E1CA6F}" sibTransId="{66FF88D6-BBBE-4CFF-97A5-9394A15675A3}"/>
    <dgm:cxn modelId="{6E8A7BE1-4F42-4AD4-9AE6-5F8AA5163044}" type="presOf" srcId="{A7907D87-F9D7-4CD3-B50D-24605B55CAE8}" destId="{22D2F9F9-90DD-44AF-BDEC-AD0714EC0076}" srcOrd="0" destOrd="0" presId="urn:microsoft.com/office/officeart/2005/8/layout/orgChart1"/>
    <dgm:cxn modelId="{D175A9E3-8CAE-4C63-A33D-4BCF773CD3D3}" type="presOf" srcId="{221AE2D9-B8B3-4996-9B63-91FE41E0D77C}" destId="{2AE50B2A-A1A8-4BE8-84DA-E0FB06359B6B}" srcOrd="0" destOrd="0" presId="urn:microsoft.com/office/officeart/2005/8/layout/orgChart1"/>
    <dgm:cxn modelId="{48D275E4-9189-4527-93E0-96B1C6050F0D}" type="presOf" srcId="{23D4781E-A932-4CF1-88D9-AAD740221D0F}" destId="{8E414A36-9000-43C0-AF03-09F0E2C27EED}" srcOrd="0" destOrd="0" presId="urn:microsoft.com/office/officeart/2005/8/layout/orgChart1"/>
    <dgm:cxn modelId="{B75953F2-06BA-41DE-A63F-03F8A67D3117}" type="presOf" srcId="{EA229B03-18CA-4EED-9D18-2587A3D6853C}" destId="{8EEB6462-3A8C-4C17-B8B5-2AD351D0D707}" srcOrd="1" destOrd="0" presId="urn:microsoft.com/office/officeart/2005/8/layout/orgChart1"/>
    <dgm:cxn modelId="{0C7DC2FA-F9C6-493E-9850-7764214C1AB4}" type="presOf" srcId="{23E55D7B-850D-42C3-9004-3F7F09514EF4}" destId="{7DEAFCBF-0C27-4A00-9B70-7472B6CE6942}" srcOrd="1" destOrd="0" presId="urn:microsoft.com/office/officeart/2005/8/layout/orgChart1"/>
    <dgm:cxn modelId="{1C5A94FB-9418-4406-BEE9-554E0E6DCEF5}" type="presOf" srcId="{950905FE-34A7-495D-B921-661EB3BCB732}" destId="{780E5676-6A02-42D5-963F-BC2723304329}" srcOrd="1" destOrd="0" presId="urn:microsoft.com/office/officeart/2005/8/layout/orgChart1"/>
    <dgm:cxn modelId="{FD467F3B-0107-42B0-9AE9-E00514319E91}" type="presParOf" srcId="{ED707249-4C71-4EAC-B3F3-80463748F058}" destId="{4B4A8B85-613D-4155-9B94-70E057A4363F}" srcOrd="0" destOrd="0" presId="urn:microsoft.com/office/officeart/2005/8/layout/orgChart1"/>
    <dgm:cxn modelId="{37B0E00B-B3A2-418A-A6E2-0A9A9D9D90BB}" type="presParOf" srcId="{4B4A8B85-613D-4155-9B94-70E057A4363F}" destId="{D90B64DB-0EA0-4FFB-8DA4-B76A4FC3AA2D}" srcOrd="0" destOrd="0" presId="urn:microsoft.com/office/officeart/2005/8/layout/orgChart1"/>
    <dgm:cxn modelId="{536B1BF9-8A8E-4460-8DD2-348C3B3C2427}" type="presParOf" srcId="{D90B64DB-0EA0-4FFB-8DA4-B76A4FC3AA2D}" destId="{9D3A1995-9917-414F-9961-DA915954BB4B}" srcOrd="0" destOrd="0" presId="urn:microsoft.com/office/officeart/2005/8/layout/orgChart1"/>
    <dgm:cxn modelId="{B6244439-E5C4-4141-B942-4363680291F1}" type="presParOf" srcId="{D90B64DB-0EA0-4FFB-8DA4-B76A4FC3AA2D}" destId="{7DEAFCBF-0C27-4A00-9B70-7472B6CE6942}" srcOrd="1" destOrd="0" presId="urn:microsoft.com/office/officeart/2005/8/layout/orgChart1"/>
    <dgm:cxn modelId="{92AF19C5-A04F-4323-8EE4-C16B9E8F09E1}" type="presParOf" srcId="{4B4A8B85-613D-4155-9B94-70E057A4363F}" destId="{4C3072FD-354D-45FF-9B0A-B6B9F7EFCB7B}" srcOrd="1" destOrd="0" presId="urn:microsoft.com/office/officeart/2005/8/layout/orgChart1"/>
    <dgm:cxn modelId="{D1E91A5C-CCD4-4C10-A60D-9E3D05F03541}" type="presParOf" srcId="{4C3072FD-354D-45FF-9B0A-B6B9F7EFCB7B}" destId="{19E84F42-04E1-49D4-BE7B-9677A3DFBAF4}" srcOrd="0" destOrd="0" presId="urn:microsoft.com/office/officeart/2005/8/layout/orgChart1"/>
    <dgm:cxn modelId="{F6B68B12-72DC-4500-81EA-885D1D3BEB49}" type="presParOf" srcId="{4C3072FD-354D-45FF-9B0A-B6B9F7EFCB7B}" destId="{3A4AD4BA-DF2A-4F75-9F3D-EFDA72121782}" srcOrd="1" destOrd="0" presId="urn:microsoft.com/office/officeart/2005/8/layout/orgChart1"/>
    <dgm:cxn modelId="{3C083492-1AD7-4646-B5D9-E57C63F1A8F2}" type="presParOf" srcId="{3A4AD4BA-DF2A-4F75-9F3D-EFDA72121782}" destId="{F26130EA-36A0-4C48-AEC4-E7829632AE8A}" srcOrd="0" destOrd="0" presId="urn:microsoft.com/office/officeart/2005/8/layout/orgChart1"/>
    <dgm:cxn modelId="{C1413B16-5E23-4245-B274-178ED7A3A115}" type="presParOf" srcId="{F26130EA-36A0-4C48-AEC4-E7829632AE8A}" destId="{AD0C5282-F930-4CEC-A214-49B86B1C4E03}" srcOrd="0" destOrd="0" presId="urn:microsoft.com/office/officeart/2005/8/layout/orgChart1"/>
    <dgm:cxn modelId="{78811040-168D-4F2D-B125-3E01541CD422}" type="presParOf" srcId="{F26130EA-36A0-4C48-AEC4-E7829632AE8A}" destId="{8EEB6462-3A8C-4C17-B8B5-2AD351D0D707}" srcOrd="1" destOrd="0" presId="urn:microsoft.com/office/officeart/2005/8/layout/orgChart1"/>
    <dgm:cxn modelId="{1A4D170E-2A46-44C3-BD6B-E91ACA4FD759}" type="presParOf" srcId="{3A4AD4BA-DF2A-4F75-9F3D-EFDA72121782}" destId="{22F5E83D-5937-4CEA-AC65-D7DA4BA6CB73}" srcOrd="1" destOrd="0" presId="urn:microsoft.com/office/officeart/2005/8/layout/orgChart1"/>
    <dgm:cxn modelId="{B6F3FB86-342A-409A-B3D1-FFEF3BB7FA7A}" type="presParOf" srcId="{22F5E83D-5937-4CEA-AC65-D7DA4BA6CB73}" destId="{2831829D-C404-4E0E-AEC4-F726740465F8}" srcOrd="0" destOrd="0" presId="urn:microsoft.com/office/officeart/2005/8/layout/orgChart1"/>
    <dgm:cxn modelId="{5DFFCB94-C98A-4ADF-8886-81EDFCFAA7FC}" type="presParOf" srcId="{22F5E83D-5937-4CEA-AC65-D7DA4BA6CB73}" destId="{36836B1D-7194-4E20-9983-621D987B3B8A}" srcOrd="1" destOrd="0" presId="urn:microsoft.com/office/officeart/2005/8/layout/orgChart1"/>
    <dgm:cxn modelId="{DB856160-73A3-41CC-AAFE-7279909029DE}" type="presParOf" srcId="{36836B1D-7194-4E20-9983-621D987B3B8A}" destId="{92F3ABBC-8C3C-4D73-8515-9A9592EB49F3}" srcOrd="0" destOrd="0" presId="urn:microsoft.com/office/officeart/2005/8/layout/orgChart1"/>
    <dgm:cxn modelId="{298FFBEB-FF4B-4C4F-8022-7BBDCF7AC650}" type="presParOf" srcId="{92F3ABBC-8C3C-4D73-8515-9A9592EB49F3}" destId="{E8A85DB0-8664-4EE6-8078-2D1FC7876945}" srcOrd="0" destOrd="0" presId="urn:microsoft.com/office/officeart/2005/8/layout/orgChart1"/>
    <dgm:cxn modelId="{3925CA80-1786-41C4-A530-A02AC3792594}" type="presParOf" srcId="{92F3ABBC-8C3C-4D73-8515-9A9592EB49F3}" destId="{6F14B097-9992-4278-8AD1-81F213AD71DA}" srcOrd="1" destOrd="0" presId="urn:microsoft.com/office/officeart/2005/8/layout/orgChart1"/>
    <dgm:cxn modelId="{4F0C3089-7260-452A-B946-DF610746283E}" type="presParOf" srcId="{36836B1D-7194-4E20-9983-621D987B3B8A}" destId="{2EDB5761-FF49-45A9-AA4B-97A0EC37A4D8}" srcOrd="1" destOrd="0" presId="urn:microsoft.com/office/officeart/2005/8/layout/orgChart1"/>
    <dgm:cxn modelId="{0E1A0128-D833-4582-BEB7-84DC9A0628D5}" type="presParOf" srcId="{36836B1D-7194-4E20-9983-621D987B3B8A}" destId="{61412EBF-A7B2-4E6D-9B95-7C1FD758B1A7}" srcOrd="2" destOrd="0" presId="urn:microsoft.com/office/officeart/2005/8/layout/orgChart1"/>
    <dgm:cxn modelId="{971511EB-2B10-4988-8E91-46CD915BB74E}" type="presParOf" srcId="{3A4AD4BA-DF2A-4F75-9F3D-EFDA72121782}" destId="{D9683712-7964-4406-9D98-5C44057B61DB}" srcOrd="2" destOrd="0" presId="urn:microsoft.com/office/officeart/2005/8/layout/orgChart1"/>
    <dgm:cxn modelId="{539232E2-585F-4510-B30B-AEBFBB458E9B}" type="presParOf" srcId="{4C3072FD-354D-45FF-9B0A-B6B9F7EFCB7B}" destId="{C3FFA922-66DE-442F-BDC6-8F9127B65C9E}" srcOrd="2" destOrd="0" presId="urn:microsoft.com/office/officeart/2005/8/layout/orgChart1"/>
    <dgm:cxn modelId="{5DFABCDD-952A-4814-911C-6AAAE098BA51}" type="presParOf" srcId="{4C3072FD-354D-45FF-9B0A-B6B9F7EFCB7B}" destId="{6609070F-D34E-4CD4-AC29-7873A737AEC1}" srcOrd="3" destOrd="0" presId="urn:microsoft.com/office/officeart/2005/8/layout/orgChart1"/>
    <dgm:cxn modelId="{367DC293-16BA-4E13-B9A5-461CA6157BC4}" type="presParOf" srcId="{6609070F-D34E-4CD4-AC29-7873A737AEC1}" destId="{CE535861-9CC1-4F9F-BA11-64BD2A50239C}" srcOrd="0" destOrd="0" presId="urn:microsoft.com/office/officeart/2005/8/layout/orgChart1"/>
    <dgm:cxn modelId="{467D3608-7FC8-497D-A24A-CD9BD57C51CD}" type="presParOf" srcId="{CE535861-9CC1-4F9F-BA11-64BD2A50239C}" destId="{8E414A36-9000-43C0-AF03-09F0E2C27EED}" srcOrd="0" destOrd="0" presId="urn:microsoft.com/office/officeart/2005/8/layout/orgChart1"/>
    <dgm:cxn modelId="{4D702E9C-F29A-43FC-A6D8-840716A7BEFD}" type="presParOf" srcId="{CE535861-9CC1-4F9F-BA11-64BD2A50239C}" destId="{BFAC5046-0699-448D-B824-F61BB020E263}" srcOrd="1" destOrd="0" presId="urn:microsoft.com/office/officeart/2005/8/layout/orgChart1"/>
    <dgm:cxn modelId="{E2D94354-DAAB-4B22-AEA3-3D0F4F2A59EE}" type="presParOf" srcId="{6609070F-D34E-4CD4-AC29-7873A737AEC1}" destId="{AD982D53-2F0E-409D-94DD-2502AF10945F}" srcOrd="1" destOrd="0" presId="urn:microsoft.com/office/officeart/2005/8/layout/orgChart1"/>
    <dgm:cxn modelId="{A46FD2B0-C5E4-4C16-A112-7D1551B0C79A}" type="presParOf" srcId="{6609070F-D34E-4CD4-AC29-7873A737AEC1}" destId="{39F949EC-FC42-49FD-A493-1CDF49651509}" srcOrd="2" destOrd="0" presId="urn:microsoft.com/office/officeart/2005/8/layout/orgChart1"/>
    <dgm:cxn modelId="{FBB4761F-A346-4CFF-9AB5-290AE4CB3B7F}" type="presParOf" srcId="{4C3072FD-354D-45FF-9B0A-B6B9F7EFCB7B}" destId="{D19C1D09-2CFB-4FD3-957D-0021869D11E9}" srcOrd="4" destOrd="0" presId="urn:microsoft.com/office/officeart/2005/8/layout/orgChart1"/>
    <dgm:cxn modelId="{146DC2A4-A11A-4265-8FF2-096248AE6DF5}" type="presParOf" srcId="{4C3072FD-354D-45FF-9B0A-B6B9F7EFCB7B}" destId="{BC7CF26A-E66E-4901-B9CE-C3D2508A5F30}" srcOrd="5" destOrd="0" presId="urn:microsoft.com/office/officeart/2005/8/layout/orgChart1"/>
    <dgm:cxn modelId="{B806119D-EECD-4E1C-8BB8-F43DF0CAA002}" type="presParOf" srcId="{BC7CF26A-E66E-4901-B9CE-C3D2508A5F30}" destId="{E592C478-DB46-4691-96D4-116F1D6E44FC}" srcOrd="0" destOrd="0" presId="urn:microsoft.com/office/officeart/2005/8/layout/orgChart1"/>
    <dgm:cxn modelId="{03E79FB6-9F72-4B3F-B209-ECDCBFD2526A}" type="presParOf" srcId="{E592C478-DB46-4691-96D4-116F1D6E44FC}" destId="{A46C4221-DE32-4604-9841-DA6E94AA878D}" srcOrd="0" destOrd="0" presId="urn:microsoft.com/office/officeart/2005/8/layout/orgChart1"/>
    <dgm:cxn modelId="{F92CACB7-DA0A-404F-8A25-1B210FDAEBD8}" type="presParOf" srcId="{E592C478-DB46-4691-96D4-116F1D6E44FC}" destId="{C011C1D3-1101-4A6B-B80D-ECFD12BAD740}" srcOrd="1" destOrd="0" presId="urn:microsoft.com/office/officeart/2005/8/layout/orgChart1"/>
    <dgm:cxn modelId="{B1626D35-1CD0-4A1C-A4DA-3790753B3A01}" type="presParOf" srcId="{BC7CF26A-E66E-4901-B9CE-C3D2508A5F30}" destId="{00CCC421-2941-4A69-8473-1A14F6F9ADB9}" srcOrd="1" destOrd="0" presId="urn:microsoft.com/office/officeart/2005/8/layout/orgChart1"/>
    <dgm:cxn modelId="{6812172C-1CD7-48EA-AAF1-20E845A055D0}" type="presParOf" srcId="{00CCC421-2941-4A69-8473-1A14F6F9ADB9}" destId="{70DE12C6-5B40-4926-930F-92B31F5F411E}" srcOrd="0" destOrd="0" presId="urn:microsoft.com/office/officeart/2005/8/layout/orgChart1"/>
    <dgm:cxn modelId="{02B812CB-727B-45F2-914D-8BFE8C4A7B48}" type="presParOf" srcId="{00CCC421-2941-4A69-8473-1A14F6F9ADB9}" destId="{C825C1C5-DD05-4957-8FC3-546A108C6C56}" srcOrd="1" destOrd="0" presId="urn:microsoft.com/office/officeart/2005/8/layout/orgChart1"/>
    <dgm:cxn modelId="{38D249C0-B509-4A7B-B318-012B2E45E8CA}" type="presParOf" srcId="{C825C1C5-DD05-4957-8FC3-546A108C6C56}" destId="{661DC014-98CE-4632-BA04-A003A5116314}" srcOrd="0" destOrd="0" presId="urn:microsoft.com/office/officeart/2005/8/layout/orgChart1"/>
    <dgm:cxn modelId="{75B79258-1470-4151-BAEF-DEA3FE30637F}" type="presParOf" srcId="{661DC014-98CE-4632-BA04-A003A5116314}" destId="{D19CB558-AF3F-49C5-BB2E-153231639AE2}" srcOrd="0" destOrd="0" presId="urn:microsoft.com/office/officeart/2005/8/layout/orgChart1"/>
    <dgm:cxn modelId="{D4F5ACA1-0EEA-42CB-8456-B4E33D0FE5DB}" type="presParOf" srcId="{661DC014-98CE-4632-BA04-A003A5116314}" destId="{780E5676-6A02-42D5-963F-BC2723304329}" srcOrd="1" destOrd="0" presId="urn:microsoft.com/office/officeart/2005/8/layout/orgChart1"/>
    <dgm:cxn modelId="{9FC0F6B3-374E-4474-A54B-97FD96498B8C}" type="presParOf" srcId="{C825C1C5-DD05-4957-8FC3-546A108C6C56}" destId="{96852FE9-D19E-4966-8166-D38CE61CA61D}" srcOrd="1" destOrd="0" presId="urn:microsoft.com/office/officeart/2005/8/layout/orgChart1"/>
    <dgm:cxn modelId="{59C3EC0E-A3E0-4D72-84D0-87410348AF0E}" type="presParOf" srcId="{C825C1C5-DD05-4957-8FC3-546A108C6C56}" destId="{0887D1C1-FCF2-4D59-BE57-CF08799DCD4A}" srcOrd="2" destOrd="0" presId="urn:microsoft.com/office/officeart/2005/8/layout/orgChart1"/>
    <dgm:cxn modelId="{DD681F31-D0F4-4301-BB15-34C3FBBD371D}" type="presParOf" srcId="{BC7CF26A-E66E-4901-B9CE-C3D2508A5F30}" destId="{4B8234A1-9677-47E4-80E7-E198D752FB26}" srcOrd="2" destOrd="0" presId="urn:microsoft.com/office/officeart/2005/8/layout/orgChart1"/>
    <dgm:cxn modelId="{C10B68FF-0697-47D6-A3AD-10D64D3ACBE3}" type="presParOf" srcId="{4C3072FD-354D-45FF-9B0A-B6B9F7EFCB7B}" destId="{22D2F9F9-90DD-44AF-BDEC-AD0714EC0076}" srcOrd="6" destOrd="0" presId="urn:microsoft.com/office/officeart/2005/8/layout/orgChart1"/>
    <dgm:cxn modelId="{D969CCE8-E438-4A64-B925-9E1864CF1311}" type="presParOf" srcId="{4C3072FD-354D-45FF-9B0A-B6B9F7EFCB7B}" destId="{5B91E618-07AC-4FB9-8295-CAFE91D23FC1}" srcOrd="7" destOrd="0" presId="urn:microsoft.com/office/officeart/2005/8/layout/orgChart1"/>
    <dgm:cxn modelId="{8F55A018-808B-4355-8524-C9C9963EE8BF}" type="presParOf" srcId="{5B91E618-07AC-4FB9-8295-CAFE91D23FC1}" destId="{2CF6D541-8281-4AA1-95DA-D055B43107BD}" srcOrd="0" destOrd="0" presId="urn:microsoft.com/office/officeart/2005/8/layout/orgChart1"/>
    <dgm:cxn modelId="{FDF44728-299D-4899-A34A-C99D56209F57}" type="presParOf" srcId="{2CF6D541-8281-4AA1-95DA-D055B43107BD}" destId="{2AE50B2A-A1A8-4BE8-84DA-E0FB06359B6B}" srcOrd="0" destOrd="0" presId="urn:microsoft.com/office/officeart/2005/8/layout/orgChart1"/>
    <dgm:cxn modelId="{A7F2A8E2-6373-4CAE-A601-72D78F77F064}" type="presParOf" srcId="{2CF6D541-8281-4AA1-95DA-D055B43107BD}" destId="{DE4C7AFC-AF03-4648-AD2F-177E461C2239}" srcOrd="1" destOrd="0" presId="urn:microsoft.com/office/officeart/2005/8/layout/orgChart1"/>
    <dgm:cxn modelId="{EF3EE4CB-A645-414C-BAF8-7E5669E63184}" type="presParOf" srcId="{5B91E618-07AC-4FB9-8295-CAFE91D23FC1}" destId="{7BE574C4-E16C-4AEE-BDD3-DA6F1B06207F}" srcOrd="1" destOrd="0" presId="urn:microsoft.com/office/officeart/2005/8/layout/orgChart1"/>
    <dgm:cxn modelId="{614189A8-4285-4A46-8C6C-DAEAA7134C7C}" type="presParOf" srcId="{5B91E618-07AC-4FB9-8295-CAFE91D23FC1}" destId="{800F708C-F745-446F-9B6C-8064E0D2D287}" srcOrd="2" destOrd="0" presId="urn:microsoft.com/office/officeart/2005/8/layout/orgChart1"/>
    <dgm:cxn modelId="{AC789264-E81F-4B78-AA22-348F40554E8B}" type="presParOf" srcId="{4C3072FD-354D-45FF-9B0A-B6B9F7EFCB7B}" destId="{ADB6856C-2402-447B-800B-C51A4FF41C0D}" srcOrd="8" destOrd="0" presId="urn:microsoft.com/office/officeart/2005/8/layout/orgChart1"/>
    <dgm:cxn modelId="{D58E8B03-0739-4803-B69D-36FA158E6B70}" type="presParOf" srcId="{4C3072FD-354D-45FF-9B0A-B6B9F7EFCB7B}" destId="{A7132F30-16D0-4F9C-8CDD-52A69C59F98F}" srcOrd="9" destOrd="0" presId="urn:microsoft.com/office/officeart/2005/8/layout/orgChart1"/>
    <dgm:cxn modelId="{1513AD2A-474E-4328-BEB5-3209823E6C66}" type="presParOf" srcId="{A7132F30-16D0-4F9C-8CDD-52A69C59F98F}" destId="{F7E27F62-7A09-4203-810B-2E46A2BEE08A}" srcOrd="0" destOrd="0" presId="urn:microsoft.com/office/officeart/2005/8/layout/orgChart1"/>
    <dgm:cxn modelId="{097817DC-C922-4E4B-8FEE-12DCDA2E269F}" type="presParOf" srcId="{F7E27F62-7A09-4203-810B-2E46A2BEE08A}" destId="{38A4FF55-ACF7-46CD-BAA0-F50FEC1CA810}" srcOrd="0" destOrd="0" presId="urn:microsoft.com/office/officeart/2005/8/layout/orgChart1"/>
    <dgm:cxn modelId="{E70618A4-F42A-4C13-B333-806F9FB5ED09}" type="presParOf" srcId="{F7E27F62-7A09-4203-810B-2E46A2BEE08A}" destId="{6B3A95DA-F1E5-4821-A9EE-F3DF7A25E33B}" srcOrd="1" destOrd="0" presId="urn:microsoft.com/office/officeart/2005/8/layout/orgChart1"/>
    <dgm:cxn modelId="{8DA4A7BC-B47D-4D9E-B98C-FC8695E14938}" type="presParOf" srcId="{A7132F30-16D0-4F9C-8CDD-52A69C59F98F}" destId="{01A56B61-4456-4E62-ABE2-9C0722BAD3CD}" srcOrd="1" destOrd="0" presId="urn:microsoft.com/office/officeart/2005/8/layout/orgChart1"/>
    <dgm:cxn modelId="{1442DB6B-1DBE-487E-8629-96FB6D258D61}" type="presParOf" srcId="{A7132F30-16D0-4F9C-8CDD-52A69C59F98F}" destId="{8DC7876C-EBC4-41E0-A0B8-A6C0D600C675}" srcOrd="2" destOrd="0" presId="urn:microsoft.com/office/officeart/2005/8/layout/orgChart1"/>
    <dgm:cxn modelId="{B7B46C53-7A5B-46EA-9428-50FB9BEEA3B5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rgbClr val="FAC090"/>
        </a:solidFill>
      </dgm:spPr>
      <dgm:t>
        <a:bodyPr/>
        <a:lstStyle/>
        <a:p>
          <a:r>
            <a:rPr lang="en-US" sz="1400" b="1" dirty="0">
              <a:solidFill>
                <a:schemeClr val="tx2"/>
              </a:solidFill>
            </a:rPr>
            <a:t>Director of Volunteers</a:t>
          </a:r>
        </a:p>
        <a:p>
          <a:r>
            <a:rPr lang="en-US" sz="1400" b="1" u="none" dirty="0">
              <a:solidFill>
                <a:schemeClr val="tx2"/>
              </a:solidFill>
            </a:rPr>
            <a:t>Mai Tran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1BC50FD-617F-46E3-B595-6C24A5ECEB8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Volunteer Registration Coordinator</a:t>
          </a:r>
        </a:p>
        <a:p>
          <a:r>
            <a:rPr lang="en-US" sz="1000" b="1" dirty="0">
              <a:solidFill>
                <a:schemeClr val="tx2"/>
              </a:solidFill>
            </a:rPr>
            <a:t>Christine Chung</a:t>
          </a:r>
        </a:p>
      </dgm:t>
    </dgm:pt>
    <dgm:pt modelId="{934E7473-0B83-4203-A4D1-0C25436C2F82}" type="parTrans" cxnId="{203B017B-4ABF-4DDC-A46A-140619B26CC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5E13E84A-D134-4BCC-AD5B-FB72CBCE93CE}" type="sibTrans" cxnId="{203B017B-4ABF-4DDC-A46A-140619B26CCA}">
      <dgm:prSet/>
      <dgm:spPr/>
      <dgm:t>
        <a:bodyPr/>
        <a:lstStyle/>
        <a:p>
          <a:endParaRPr lang="en-US"/>
        </a:p>
      </dgm:t>
    </dgm:pt>
    <dgm:pt modelId="{FD8A5FDA-9B99-4E28-A69D-CBEEB5050EF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Volunteer Registration Coordinator</a:t>
          </a:r>
        </a:p>
        <a:p>
          <a:r>
            <a:rPr lang="en-US" sz="1000" b="1" dirty="0">
              <a:solidFill>
                <a:schemeClr val="tx2"/>
              </a:solidFill>
            </a:rPr>
            <a:t>Joyce Hester</a:t>
          </a:r>
        </a:p>
      </dgm:t>
    </dgm:pt>
    <dgm:pt modelId="{E9963541-F8CD-44B4-B115-AC8AD65FC5F2}" type="parTrans" cxnId="{9C477954-799F-4004-B973-CCB1645B190E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A58C049F-4A66-418A-BE11-6D6BB048CA25}" type="sibTrans" cxnId="{9C477954-799F-4004-B973-CCB1645B190E}">
      <dgm:prSet/>
      <dgm:spPr/>
      <dgm:t>
        <a:bodyPr/>
        <a:lstStyle/>
        <a:p>
          <a:endParaRPr lang="en-US"/>
        </a:p>
      </dgm:t>
    </dgm:pt>
    <dgm:pt modelId="{C1419515-E789-4717-B444-DEC78A5BF09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Volunteer Data Manager</a:t>
          </a:r>
        </a:p>
        <a:p>
          <a:r>
            <a:rPr lang="en-US" sz="1000" b="1" u="none" dirty="0">
              <a:solidFill>
                <a:schemeClr val="tx2"/>
              </a:solidFill>
            </a:rPr>
            <a:t>Andrew </a:t>
          </a:r>
          <a:r>
            <a:rPr lang="en-US" sz="1000" b="1" u="none" dirty="0" err="1">
              <a:solidFill>
                <a:schemeClr val="tx2"/>
              </a:solidFill>
            </a:rPr>
            <a:t>Muljana</a:t>
          </a:r>
          <a:endParaRPr lang="en-US" sz="1000" b="1" u="none" dirty="0">
            <a:solidFill>
              <a:schemeClr val="tx2"/>
            </a:solidFill>
          </a:endParaRPr>
        </a:p>
      </dgm:t>
    </dgm:pt>
    <dgm:pt modelId="{12E21CF2-6975-4AD4-9F2A-9F57F7822D79}" type="parTrans" cxnId="{6360FFE5-DD50-42AE-B110-D0F9384DA842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71AE1D6E-C6E3-4CC1-BDD2-24A1775FFBB1}" type="sibTrans" cxnId="{6360FFE5-DD50-42AE-B110-D0F9384DA842}">
      <dgm:prSet/>
      <dgm:spPr/>
      <dgm:t>
        <a:bodyPr/>
        <a:lstStyle/>
        <a:p>
          <a:endParaRPr lang="en-US"/>
        </a:p>
      </dgm:t>
    </dgm:pt>
    <dgm:pt modelId="{36F84B31-EE44-4844-8025-F2872749FF77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Volunteer Recognition Chair</a:t>
          </a:r>
        </a:p>
        <a:p>
          <a:r>
            <a:rPr lang="en-US" sz="1000" b="1" u="none" dirty="0" err="1">
              <a:solidFill>
                <a:schemeClr val="tx2"/>
              </a:solidFill>
            </a:rPr>
            <a:t>Niketa</a:t>
          </a:r>
          <a:r>
            <a:rPr lang="en-US" sz="1000" b="1" u="none" dirty="0">
              <a:solidFill>
                <a:schemeClr val="tx2"/>
              </a:solidFill>
            </a:rPr>
            <a:t> Mehta</a:t>
          </a:r>
        </a:p>
      </dgm:t>
    </dgm:pt>
    <dgm:pt modelId="{FE911CEB-6D03-473B-9039-9386C486F3A2}" type="sibTrans" cxnId="{5920E7FF-7584-44CD-906B-59EE28E47959}">
      <dgm:prSet/>
      <dgm:spPr/>
      <dgm:t>
        <a:bodyPr/>
        <a:lstStyle/>
        <a:p>
          <a:endParaRPr lang="en-US"/>
        </a:p>
      </dgm:t>
    </dgm:pt>
    <dgm:pt modelId="{E7F30500-0CA6-4587-8F57-A094B9778634}" type="parTrans" cxnId="{5920E7FF-7584-44CD-906B-59EE28E47959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1EEC6B5-E302-4D79-90B1-C37C593D99A7}">
      <dgm:prSet custT="1"/>
      <dgm:spPr>
        <a:solidFill>
          <a:srgbClr val="FCD5B5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Volunteer Information Chair</a:t>
          </a:r>
          <a:endParaRPr lang="en-US" sz="1000" b="1" dirty="0">
            <a:solidFill>
              <a:srgbClr val="1F497D"/>
            </a:solidFill>
            <a:latin typeface="+mj-lt"/>
          </a:endParaRP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b="1" dirty="0">
            <a:solidFill>
              <a:srgbClr val="1F497D"/>
            </a:solidFill>
            <a:latin typeface="+mj-lt"/>
          </a:endParaRPr>
        </a:p>
      </dgm:t>
    </dgm:pt>
    <dgm:pt modelId="{2AEC45D9-C229-4634-8078-D1E3D78AE904}" type="parTrans" cxnId="{1ADD1D21-6132-48A9-9673-40AD1A2F393D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E64FDC35-BC7F-4504-9F26-97E3102B6DB7}" type="sibTrans" cxnId="{1ADD1D21-6132-48A9-9673-40AD1A2F393D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433903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29950D6C-E632-458A-96AE-67E01E786A95}" type="pres">
      <dgm:prSet presAssocID="{934E7473-0B83-4203-A4D1-0C25436C2F82}" presName="Name37" presStyleLbl="parChTrans1D2" presStyleIdx="0" presStyleCnt="5"/>
      <dgm:spPr/>
    </dgm:pt>
    <dgm:pt modelId="{820C6E10-AAFA-49EA-B35C-BDF21BC84A3A}" type="pres">
      <dgm:prSet presAssocID="{B1BC50FD-617F-46E3-B595-6C24A5ECEB8D}" presName="hierRoot2" presStyleCnt="0">
        <dgm:presLayoutVars>
          <dgm:hierBranch val="init"/>
        </dgm:presLayoutVars>
      </dgm:prSet>
      <dgm:spPr/>
    </dgm:pt>
    <dgm:pt modelId="{D482FC13-B9E8-4CED-B3BD-EF95CE1582F1}" type="pres">
      <dgm:prSet presAssocID="{B1BC50FD-617F-46E3-B595-6C24A5ECEB8D}" presName="rootComposite" presStyleCnt="0"/>
      <dgm:spPr/>
    </dgm:pt>
    <dgm:pt modelId="{75593D0B-7C27-42C1-980C-BAC52AE2AA56}" type="pres">
      <dgm:prSet presAssocID="{B1BC50FD-617F-46E3-B595-6C24A5ECEB8D}" presName="rootText" presStyleLbl="node2" presStyleIdx="0" presStyleCnt="5" custScaleX="288300" custScaleY="261799" custLinFactX="-18702" custLinFactY="-100000" custLinFactNeighborX="-100000" custLinFactNeighborY="-163930">
        <dgm:presLayoutVars>
          <dgm:chPref val="3"/>
        </dgm:presLayoutVars>
      </dgm:prSet>
      <dgm:spPr/>
    </dgm:pt>
    <dgm:pt modelId="{E3B99499-7CD8-49FC-8FAC-D36FE3B9B93D}" type="pres">
      <dgm:prSet presAssocID="{B1BC50FD-617F-46E3-B595-6C24A5ECEB8D}" presName="rootConnector" presStyleLbl="node2" presStyleIdx="0" presStyleCnt="5"/>
      <dgm:spPr/>
    </dgm:pt>
    <dgm:pt modelId="{811EEAF3-7493-4058-93E1-BA46979B5473}" type="pres">
      <dgm:prSet presAssocID="{B1BC50FD-617F-46E3-B595-6C24A5ECEB8D}" presName="hierChild4" presStyleCnt="0"/>
      <dgm:spPr/>
    </dgm:pt>
    <dgm:pt modelId="{78E0215D-E859-4EAF-BED1-31825950DEF8}" type="pres">
      <dgm:prSet presAssocID="{B1BC50FD-617F-46E3-B595-6C24A5ECEB8D}" presName="hierChild5" presStyleCnt="0"/>
      <dgm:spPr/>
    </dgm:pt>
    <dgm:pt modelId="{5AB2D16A-D6DE-4867-AC33-9E0584FC97B8}" type="pres">
      <dgm:prSet presAssocID="{E9963541-F8CD-44B4-B115-AC8AD65FC5F2}" presName="Name37" presStyleLbl="parChTrans1D2" presStyleIdx="1" presStyleCnt="5"/>
      <dgm:spPr/>
    </dgm:pt>
    <dgm:pt modelId="{418391B5-3F68-420F-A3B6-C9C51456920F}" type="pres">
      <dgm:prSet presAssocID="{FD8A5FDA-9B99-4E28-A69D-CBEEB5050EF8}" presName="hierRoot2" presStyleCnt="0">
        <dgm:presLayoutVars>
          <dgm:hierBranch val="init"/>
        </dgm:presLayoutVars>
      </dgm:prSet>
      <dgm:spPr/>
    </dgm:pt>
    <dgm:pt modelId="{EEBAD33D-53B6-444D-A951-EC65D4A3E2DE}" type="pres">
      <dgm:prSet presAssocID="{FD8A5FDA-9B99-4E28-A69D-CBEEB5050EF8}" presName="rootComposite" presStyleCnt="0"/>
      <dgm:spPr/>
    </dgm:pt>
    <dgm:pt modelId="{EA494E38-A458-46C8-8A4A-687D22E92590}" type="pres">
      <dgm:prSet presAssocID="{FD8A5FDA-9B99-4E28-A69D-CBEEB5050EF8}" presName="rootText" presStyleLbl="node2" presStyleIdx="1" presStyleCnt="5" custScaleX="271688" custScaleY="255054" custLinFactY="-100000" custLinFactNeighborX="-29139" custLinFactNeighborY="-158980">
        <dgm:presLayoutVars>
          <dgm:chPref val="3"/>
        </dgm:presLayoutVars>
      </dgm:prSet>
      <dgm:spPr/>
    </dgm:pt>
    <dgm:pt modelId="{B2616DD2-85A0-4CAC-96DD-A8EEDB4C945D}" type="pres">
      <dgm:prSet presAssocID="{FD8A5FDA-9B99-4E28-A69D-CBEEB5050EF8}" presName="rootConnector" presStyleLbl="node2" presStyleIdx="1" presStyleCnt="5"/>
      <dgm:spPr/>
    </dgm:pt>
    <dgm:pt modelId="{D8EC3401-4F62-4564-9942-084D4FD9ED36}" type="pres">
      <dgm:prSet presAssocID="{FD8A5FDA-9B99-4E28-A69D-CBEEB5050EF8}" presName="hierChild4" presStyleCnt="0"/>
      <dgm:spPr/>
    </dgm:pt>
    <dgm:pt modelId="{038CED3D-CE1B-4FD0-B7A0-3CB36655706D}" type="pres">
      <dgm:prSet presAssocID="{FD8A5FDA-9B99-4E28-A69D-CBEEB5050EF8}" presName="hierChild5" presStyleCnt="0"/>
      <dgm:spPr/>
    </dgm:pt>
    <dgm:pt modelId="{39ACAAF7-1434-4ECC-B284-F846CB3B1A38}" type="pres">
      <dgm:prSet presAssocID="{12E21CF2-6975-4AD4-9F2A-9F57F7822D79}" presName="Name37" presStyleLbl="parChTrans1D2" presStyleIdx="2" presStyleCnt="5"/>
      <dgm:spPr/>
    </dgm:pt>
    <dgm:pt modelId="{2652BD68-18EA-490E-AB7F-32501119F1DB}" type="pres">
      <dgm:prSet presAssocID="{C1419515-E789-4717-B444-DEC78A5BF098}" presName="hierRoot2" presStyleCnt="0">
        <dgm:presLayoutVars>
          <dgm:hierBranch val="init"/>
        </dgm:presLayoutVars>
      </dgm:prSet>
      <dgm:spPr/>
    </dgm:pt>
    <dgm:pt modelId="{476C9967-3C91-41AD-AC6F-33582EF61A8E}" type="pres">
      <dgm:prSet presAssocID="{C1419515-E789-4717-B444-DEC78A5BF098}" presName="rootComposite" presStyleCnt="0"/>
      <dgm:spPr/>
    </dgm:pt>
    <dgm:pt modelId="{67633158-5F23-40A5-82D1-0302C8EC8E44}" type="pres">
      <dgm:prSet presAssocID="{C1419515-E789-4717-B444-DEC78A5BF098}" presName="rootText" presStyleLbl="node2" presStyleIdx="2" presStyleCnt="5" custScaleX="256255" custScaleY="255054" custLinFactY="-100000" custLinFactNeighborX="-34900" custLinFactNeighborY="-163930">
        <dgm:presLayoutVars>
          <dgm:chPref val="3"/>
        </dgm:presLayoutVars>
      </dgm:prSet>
      <dgm:spPr/>
    </dgm:pt>
    <dgm:pt modelId="{90F0D5E8-75CC-4D2F-9412-2B2792090268}" type="pres">
      <dgm:prSet presAssocID="{C1419515-E789-4717-B444-DEC78A5BF098}" presName="rootConnector" presStyleLbl="node2" presStyleIdx="2" presStyleCnt="5"/>
      <dgm:spPr/>
    </dgm:pt>
    <dgm:pt modelId="{786D13C4-9022-4DFF-BF34-89289EEC1999}" type="pres">
      <dgm:prSet presAssocID="{C1419515-E789-4717-B444-DEC78A5BF098}" presName="hierChild4" presStyleCnt="0"/>
      <dgm:spPr/>
    </dgm:pt>
    <dgm:pt modelId="{33E2B76D-4D6B-4D05-80F4-8B3D981A8D90}" type="pres">
      <dgm:prSet presAssocID="{C1419515-E789-4717-B444-DEC78A5BF098}" presName="hierChild5" presStyleCnt="0"/>
      <dgm:spPr/>
    </dgm:pt>
    <dgm:pt modelId="{0D49D039-CB17-4556-9F20-E990536BA0E8}" type="pres">
      <dgm:prSet presAssocID="{E7F30500-0CA6-4587-8F57-A094B9778634}" presName="Name37" presStyleLbl="parChTrans1D2" presStyleIdx="3" presStyleCnt="5"/>
      <dgm:spPr/>
    </dgm:pt>
    <dgm:pt modelId="{E63530DD-7E9E-404C-A1D4-AFB8DBFA0A44}" type="pres">
      <dgm:prSet presAssocID="{36F84B31-EE44-4844-8025-F2872749FF77}" presName="hierRoot2" presStyleCnt="0">
        <dgm:presLayoutVars>
          <dgm:hierBranch val="init"/>
        </dgm:presLayoutVars>
      </dgm:prSet>
      <dgm:spPr/>
    </dgm:pt>
    <dgm:pt modelId="{82C4CEEA-427B-45B8-95B3-06A4B19078C9}" type="pres">
      <dgm:prSet presAssocID="{36F84B31-EE44-4844-8025-F2872749FF77}" presName="rootComposite" presStyleCnt="0"/>
      <dgm:spPr/>
    </dgm:pt>
    <dgm:pt modelId="{34C4035A-835A-4A2C-843F-30D6B5ED8E5C}" type="pres">
      <dgm:prSet presAssocID="{36F84B31-EE44-4844-8025-F2872749FF77}" presName="rootText" presStyleLbl="node2" presStyleIdx="3" presStyleCnt="5" custScaleX="242676" custScaleY="261797" custLinFactY="-100000" custLinFactNeighborX="-25204" custLinFactNeighborY="-168669">
        <dgm:presLayoutVars>
          <dgm:chPref val="3"/>
        </dgm:presLayoutVars>
      </dgm:prSet>
      <dgm:spPr/>
    </dgm:pt>
    <dgm:pt modelId="{5EBCDBE4-F4CC-4C3A-A807-FA986542ACC6}" type="pres">
      <dgm:prSet presAssocID="{36F84B31-EE44-4844-8025-F2872749FF77}" presName="rootConnector" presStyleLbl="node2" presStyleIdx="3" presStyleCnt="5"/>
      <dgm:spPr/>
    </dgm:pt>
    <dgm:pt modelId="{D645AF53-007F-4B82-94BC-6FE8BEDE5FF9}" type="pres">
      <dgm:prSet presAssocID="{36F84B31-EE44-4844-8025-F2872749FF77}" presName="hierChild4" presStyleCnt="0"/>
      <dgm:spPr/>
    </dgm:pt>
    <dgm:pt modelId="{91EE3EB5-4324-44B6-8CA3-D19DEC9C9912}" type="pres">
      <dgm:prSet presAssocID="{36F84B31-EE44-4844-8025-F2872749FF77}" presName="hierChild5" presStyleCnt="0"/>
      <dgm:spPr/>
    </dgm:pt>
    <dgm:pt modelId="{CA977C02-45ED-4A01-966A-702650E21450}" type="pres">
      <dgm:prSet presAssocID="{2AEC45D9-C229-4634-8078-D1E3D78AE904}" presName="Name37" presStyleLbl="parChTrans1D2" presStyleIdx="4" presStyleCnt="5"/>
      <dgm:spPr/>
    </dgm:pt>
    <dgm:pt modelId="{0B181A0E-46BC-4EAB-909F-1F83C986926F}" type="pres">
      <dgm:prSet presAssocID="{61EEC6B5-E302-4D79-90B1-C37C593D99A7}" presName="hierRoot2" presStyleCnt="0">
        <dgm:presLayoutVars>
          <dgm:hierBranch val="init"/>
        </dgm:presLayoutVars>
      </dgm:prSet>
      <dgm:spPr/>
    </dgm:pt>
    <dgm:pt modelId="{253FA884-95E5-490F-9F92-48E0796DBCD1}" type="pres">
      <dgm:prSet presAssocID="{61EEC6B5-E302-4D79-90B1-C37C593D99A7}" presName="rootComposite" presStyleCnt="0"/>
      <dgm:spPr/>
    </dgm:pt>
    <dgm:pt modelId="{B7CF8E47-DD58-4DBD-86D3-447CD63656C1}" type="pres">
      <dgm:prSet presAssocID="{61EEC6B5-E302-4D79-90B1-C37C593D99A7}" presName="rootText" presStyleLbl="node2" presStyleIdx="4" presStyleCnt="5" custScaleX="242685" custScaleY="261806" custLinFactY="-100000" custLinFactNeighborX="11712" custLinFactNeighborY="-163930">
        <dgm:presLayoutVars>
          <dgm:chPref val="3"/>
        </dgm:presLayoutVars>
      </dgm:prSet>
      <dgm:spPr/>
    </dgm:pt>
    <dgm:pt modelId="{5846E7A0-1531-40FA-A5D0-FB6DC2AC3C00}" type="pres">
      <dgm:prSet presAssocID="{61EEC6B5-E302-4D79-90B1-C37C593D99A7}" presName="rootConnector" presStyleLbl="node2" presStyleIdx="4" presStyleCnt="5"/>
      <dgm:spPr/>
    </dgm:pt>
    <dgm:pt modelId="{ACD6BA0C-7C67-4A83-9444-7A6B66246FD7}" type="pres">
      <dgm:prSet presAssocID="{61EEC6B5-E302-4D79-90B1-C37C593D99A7}" presName="hierChild4" presStyleCnt="0"/>
      <dgm:spPr/>
    </dgm:pt>
    <dgm:pt modelId="{F5A4C3EA-2CB6-4520-A066-176AAAD20394}" type="pres">
      <dgm:prSet presAssocID="{61EEC6B5-E302-4D79-90B1-C37C593D99A7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CF175503-97FE-427E-A8C3-2DE8B32BAF7C}" type="presOf" srcId="{23E55D7B-850D-42C3-9004-3F7F09514EF4}" destId="{7DEAFCBF-0C27-4A00-9B70-7472B6CE6942}" srcOrd="1" destOrd="0" presId="urn:microsoft.com/office/officeart/2005/8/layout/orgChart1"/>
    <dgm:cxn modelId="{D719F10A-F679-4303-BE37-406DA7609946}" type="presOf" srcId="{61EEC6B5-E302-4D79-90B1-C37C593D99A7}" destId="{B7CF8E47-DD58-4DBD-86D3-447CD63656C1}" srcOrd="0" destOrd="0" presId="urn:microsoft.com/office/officeart/2005/8/layout/orgChart1"/>
    <dgm:cxn modelId="{17D04316-7DE7-4912-B178-7AD63E83F521}" type="presOf" srcId="{61EEC6B5-E302-4D79-90B1-C37C593D99A7}" destId="{5846E7A0-1531-40FA-A5D0-FB6DC2AC3C00}" srcOrd="1" destOrd="0" presId="urn:microsoft.com/office/officeart/2005/8/layout/orgChart1"/>
    <dgm:cxn modelId="{1ADD1D21-6132-48A9-9673-40AD1A2F393D}" srcId="{23E55D7B-850D-42C3-9004-3F7F09514EF4}" destId="{61EEC6B5-E302-4D79-90B1-C37C593D99A7}" srcOrd="4" destOrd="0" parTransId="{2AEC45D9-C229-4634-8078-D1E3D78AE904}" sibTransId="{E64FDC35-BC7F-4504-9F26-97E3102B6DB7}"/>
    <dgm:cxn modelId="{4320852B-E445-492A-B42B-A28D89484AA2}" type="presOf" srcId="{C1419515-E789-4717-B444-DEC78A5BF098}" destId="{67633158-5F23-40A5-82D1-0302C8EC8E44}" srcOrd="0" destOrd="0" presId="urn:microsoft.com/office/officeart/2005/8/layout/orgChart1"/>
    <dgm:cxn modelId="{4A54CC30-9874-4488-BC6B-48E10F34F468}" type="presOf" srcId="{E7F30500-0CA6-4587-8F57-A094B9778634}" destId="{0D49D039-CB17-4556-9F20-E990536BA0E8}" srcOrd="0" destOrd="0" presId="urn:microsoft.com/office/officeart/2005/8/layout/orgChart1"/>
    <dgm:cxn modelId="{22ABB235-FEA2-474A-B1F1-F7DB5A743776}" type="presOf" srcId="{23E55D7B-850D-42C3-9004-3F7F09514EF4}" destId="{9D3A1995-9917-414F-9961-DA915954BB4B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1D497E6A-C044-4070-AE41-6937374427DC}" type="presOf" srcId="{FD8A5FDA-9B99-4E28-A69D-CBEEB5050EF8}" destId="{B2616DD2-85A0-4CAC-96DD-A8EEDB4C945D}" srcOrd="1" destOrd="0" presId="urn:microsoft.com/office/officeart/2005/8/layout/orgChart1"/>
    <dgm:cxn modelId="{EEC6316B-3EF1-41F4-BE1C-B9D04C282881}" type="presOf" srcId="{B1BC50FD-617F-46E3-B595-6C24A5ECEB8D}" destId="{75593D0B-7C27-42C1-980C-BAC52AE2AA56}" srcOrd="0" destOrd="0" presId="urn:microsoft.com/office/officeart/2005/8/layout/orgChart1"/>
    <dgm:cxn modelId="{DE4C7C6F-68FB-42B3-9EB0-7B7CE66F363E}" type="presOf" srcId="{934E7473-0B83-4203-A4D1-0C25436C2F82}" destId="{29950D6C-E632-458A-96AE-67E01E786A95}" srcOrd="0" destOrd="0" presId="urn:microsoft.com/office/officeart/2005/8/layout/orgChart1"/>
    <dgm:cxn modelId="{9FBA9753-6877-4B7E-AE51-7E2D419B6F56}" type="presOf" srcId="{12E21CF2-6975-4AD4-9F2A-9F57F7822D79}" destId="{39ACAAF7-1434-4ECC-B284-F846CB3B1A38}" srcOrd="0" destOrd="0" presId="urn:microsoft.com/office/officeart/2005/8/layout/orgChart1"/>
    <dgm:cxn modelId="{9C477954-799F-4004-B973-CCB1645B190E}" srcId="{23E55D7B-850D-42C3-9004-3F7F09514EF4}" destId="{FD8A5FDA-9B99-4E28-A69D-CBEEB5050EF8}" srcOrd="1" destOrd="0" parTransId="{E9963541-F8CD-44B4-B115-AC8AD65FC5F2}" sibTransId="{A58C049F-4A66-418A-BE11-6D6BB048CA25}"/>
    <dgm:cxn modelId="{203B017B-4ABF-4DDC-A46A-140619B26CCA}" srcId="{23E55D7B-850D-42C3-9004-3F7F09514EF4}" destId="{B1BC50FD-617F-46E3-B595-6C24A5ECEB8D}" srcOrd="0" destOrd="0" parTransId="{934E7473-0B83-4203-A4D1-0C25436C2F82}" sibTransId="{5E13E84A-D134-4BCC-AD5B-FB72CBCE93CE}"/>
    <dgm:cxn modelId="{E863A185-294F-491D-A42B-FB07645B7C97}" type="presOf" srcId="{FD8A5FDA-9B99-4E28-A69D-CBEEB5050EF8}" destId="{EA494E38-A458-46C8-8A4A-687D22E92590}" srcOrd="0" destOrd="0" presId="urn:microsoft.com/office/officeart/2005/8/layout/orgChart1"/>
    <dgm:cxn modelId="{1DE204A7-F5A8-493C-B255-CB4399B41DB1}" type="presOf" srcId="{C1419515-E789-4717-B444-DEC78A5BF098}" destId="{90F0D5E8-75CC-4D2F-9412-2B2792090268}" srcOrd="1" destOrd="0" presId="urn:microsoft.com/office/officeart/2005/8/layout/orgChart1"/>
    <dgm:cxn modelId="{F4C3D8AD-FB10-4BA1-BB0E-E312265D64BD}" type="presOf" srcId="{B1BC50FD-617F-46E3-B595-6C24A5ECEB8D}" destId="{E3B99499-7CD8-49FC-8FAC-D36FE3B9B93D}" srcOrd="1" destOrd="0" presId="urn:microsoft.com/office/officeart/2005/8/layout/orgChart1"/>
    <dgm:cxn modelId="{884D0DC5-5720-4F19-95C6-EF0F388EB4DB}" type="presOf" srcId="{2AEC45D9-C229-4634-8078-D1E3D78AE904}" destId="{CA977C02-45ED-4A01-966A-702650E21450}" srcOrd="0" destOrd="0" presId="urn:microsoft.com/office/officeart/2005/8/layout/orgChart1"/>
    <dgm:cxn modelId="{673737D4-1255-4410-8DB2-48F104854022}" type="presOf" srcId="{36F84B31-EE44-4844-8025-F2872749FF77}" destId="{5EBCDBE4-F4CC-4C3A-A807-FA986542ACC6}" srcOrd="1" destOrd="0" presId="urn:microsoft.com/office/officeart/2005/8/layout/orgChart1"/>
    <dgm:cxn modelId="{6360FFE5-DD50-42AE-B110-D0F9384DA842}" srcId="{23E55D7B-850D-42C3-9004-3F7F09514EF4}" destId="{C1419515-E789-4717-B444-DEC78A5BF098}" srcOrd="2" destOrd="0" parTransId="{12E21CF2-6975-4AD4-9F2A-9F57F7822D79}" sibTransId="{71AE1D6E-C6E3-4CC1-BDD2-24A1775FFBB1}"/>
    <dgm:cxn modelId="{51CE0AE7-5A89-456E-96E5-879F1B2ED3B1}" type="presOf" srcId="{54A6CB2B-5581-4799-A00F-495DA49C77DC}" destId="{ED707249-4C71-4EAC-B3F3-80463748F058}" srcOrd="0" destOrd="0" presId="urn:microsoft.com/office/officeart/2005/8/layout/orgChart1"/>
    <dgm:cxn modelId="{A37858F7-08CF-4FE8-AEBA-1A43656142C6}" type="presOf" srcId="{36F84B31-EE44-4844-8025-F2872749FF77}" destId="{34C4035A-835A-4A2C-843F-30D6B5ED8E5C}" srcOrd="0" destOrd="0" presId="urn:microsoft.com/office/officeart/2005/8/layout/orgChart1"/>
    <dgm:cxn modelId="{D87C06F8-0721-4458-B57E-DB0CEF9FF0FE}" type="presOf" srcId="{E9963541-F8CD-44B4-B115-AC8AD65FC5F2}" destId="{5AB2D16A-D6DE-4867-AC33-9E0584FC97B8}" srcOrd="0" destOrd="0" presId="urn:microsoft.com/office/officeart/2005/8/layout/orgChart1"/>
    <dgm:cxn modelId="{5920E7FF-7584-44CD-906B-59EE28E47959}" srcId="{23E55D7B-850D-42C3-9004-3F7F09514EF4}" destId="{36F84B31-EE44-4844-8025-F2872749FF77}" srcOrd="3" destOrd="0" parTransId="{E7F30500-0CA6-4587-8F57-A094B9778634}" sibTransId="{FE911CEB-6D03-473B-9039-9386C486F3A2}"/>
    <dgm:cxn modelId="{C9C6502A-EDEF-47C0-B54C-213B8090670F}" type="presParOf" srcId="{ED707249-4C71-4EAC-B3F3-80463748F058}" destId="{4B4A8B85-613D-4155-9B94-70E057A4363F}" srcOrd="0" destOrd="0" presId="urn:microsoft.com/office/officeart/2005/8/layout/orgChart1"/>
    <dgm:cxn modelId="{A7821C87-E81D-470B-9FB3-13ACE61A85E5}" type="presParOf" srcId="{4B4A8B85-613D-4155-9B94-70E057A4363F}" destId="{D90B64DB-0EA0-4FFB-8DA4-B76A4FC3AA2D}" srcOrd="0" destOrd="0" presId="urn:microsoft.com/office/officeart/2005/8/layout/orgChart1"/>
    <dgm:cxn modelId="{D6F78A99-71BF-4A3B-A567-B339E1A3A62A}" type="presParOf" srcId="{D90B64DB-0EA0-4FFB-8DA4-B76A4FC3AA2D}" destId="{9D3A1995-9917-414F-9961-DA915954BB4B}" srcOrd="0" destOrd="0" presId="urn:microsoft.com/office/officeart/2005/8/layout/orgChart1"/>
    <dgm:cxn modelId="{8EC4EF9B-B169-436E-8756-25F4317FB7A5}" type="presParOf" srcId="{D90B64DB-0EA0-4FFB-8DA4-B76A4FC3AA2D}" destId="{7DEAFCBF-0C27-4A00-9B70-7472B6CE6942}" srcOrd="1" destOrd="0" presId="urn:microsoft.com/office/officeart/2005/8/layout/orgChart1"/>
    <dgm:cxn modelId="{CD8EF896-C250-4353-AB0F-23B2650512FA}" type="presParOf" srcId="{4B4A8B85-613D-4155-9B94-70E057A4363F}" destId="{4C3072FD-354D-45FF-9B0A-B6B9F7EFCB7B}" srcOrd="1" destOrd="0" presId="urn:microsoft.com/office/officeart/2005/8/layout/orgChart1"/>
    <dgm:cxn modelId="{C3BF5C54-E42D-4EF0-9ADB-486C47DA18D6}" type="presParOf" srcId="{4C3072FD-354D-45FF-9B0A-B6B9F7EFCB7B}" destId="{29950D6C-E632-458A-96AE-67E01E786A95}" srcOrd="0" destOrd="0" presId="urn:microsoft.com/office/officeart/2005/8/layout/orgChart1"/>
    <dgm:cxn modelId="{A67533C5-538A-44A3-8FB5-748177C3A359}" type="presParOf" srcId="{4C3072FD-354D-45FF-9B0A-B6B9F7EFCB7B}" destId="{820C6E10-AAFA-49EA-B35C-BDF21BC84A3A}" srcOrd="1" destOrd="0" presId="urn:microsoft.com/office/officeart/2005/8/layout/orgChart1"/>
    <dgm:cxn modelId="{B4D2B76C-2DFC-435B-8C5F-243FE428FD09}" type="presParOf" srcId="{820C6E10-AAFA-49EA-B35C-BDF21BC84A3A}" destId="{D482FC13-B9E8-4CED-B3BD-EF95CE1582F1}" srcOrd="0" destOrd="0" presId="urn:microsoft.com/office/officeart/2005/8/layout/orgChart1"/>
    <dgm:cxn modelId="{1620C7C7-ADE4-4CD9-BCA8-05FFDB0ABC9F}" type="presParOf" srcId="{D482FC13-B9E8-4CED-B3BD-EF95CE1582F1}" destId="{75593D0B-7C27-42C1-980C-BAC52AE2AA56}" srcOrd="0" destOrd="0" presId="urn:microsoft.com/office/officeart/2005/8/layout/orgChart1"/>
    <dgm:cxn modelId="{E4DA0D90-D97D-4A2C-97EB-D72F35C04481}" type="presParOf" srcId="{D482FC13-B9E8-4CED-B3BD-EF95CE1582F1}" destId="{E3B99499-7CD8-49FC-8FAC-D36FE3B9B93D}" srcOrd="1" destOrd="0" presId="urn:microsoft.com/office/officeart/2005/8/layout/orgChart1"/>
    <dgm:cxn modelId="{B43B4B12-9A93-4C74-9C6C-C9A292F2D767}" type="presParOf" srcId="{820C6E10-AAFA-49EA-B35C-BDF21BC84A3A}" destId="{811EEAF3-7493-4058-93E1-BA46979B5473}" srcOrd="1" destOrd="0" presId="urn:microsoft.com/office/officeart/2005/8/layout/orgChart1"/>
    <dgm:cxn modelId="{D14169F5-5392-4247-8FAD-C7BB0C065647}" type="presParOf" srcId="{820C6E10-AAFA-49EA-B35C-BDF21BC84A3A}" destId="{78E0215D-E859-4EAF-BED1-31825950DEF8}" srcOrd="2" destOrd="0" presId="urn:microsoft.com/office/officeart/2005/8/layout/orgChart1"/>
    <dgm:cxn modelId="{734ECFFC-D690-4FA0-9DE6-E3C2D09B6426}" type="presParOf" srcId="{4C3072FD-354D-45FF-9B0A-B6B9F7EFCB7B}" destId="{5AB2D16A-D6DE-4867-AC33-9E0584FC97B8}" srcOrd="2" destOrd="0" presId="urn:microsoft.com/office/officeart/2005/8/layout/orgChart1"/>
    <dgm:cxn modelId="{E15E911B-BB02-436B-8811-E161597F9867}" type="presParOf" srcId="{4C3072FD-354D-45FF-9B0A-B6B9F7EFCB7B}" destId="{418391B5-3F68-420F-A3B6-C9C51456920F}" srcOrd="3" destOrd="0" presId="urn:microsoft.com/office/officeart/2005/8/layout/orgChart1"/>
    <dgm:cxn modelId="{962F75F4-B28A-4F48-AC5B-1506024766CF}" type="presParOf" srcId="{418391B5-3F68-420F-A3B6-C9C51456920F}" destId="{EEBAD33D-53B6-444D-A951-EC65D4A3E2DE}" srcOrd="0" destOrd="0" presId="urn:microsoft.com/office/officeart/2005/8/layout/orgChart1"/>
    <dgm:cxn modelId="{950E3BDD-A0E4-4C8D-A495-5934BAED70A4}" type="presParOf" srcId="{EEBAD33D-53B6-444D-A951-EC65D4A3E2DE}" destId="{EA494E38-A458-46C8-8A4A-687D22E92590}" srcOrd="0" destOrd="0" presId="urn:microsoft.com/office/officeart/2005/8/layout/orgChart1"/>
    <dgm:cxn modelId="{FD81D3CC-B6E9-4841-9407-41CBEE863B09}" type="presParOf" srcId="{EEBAD33D-53B6-444D-A951-EC65D4A3E2DE}" destId="{B2616DD2-85A0-4CAC-96DD-A8EEDB4C945D}" srcOrd="1" destOrd="0" presId="urn:microsoft.com/office/officeart/2005/8/layout/orgChart1"/>
    <dgm:cxn modelId="{020A76CF-D2EC-4669-BD76-3FD4F7082184}" type="presParOf" srcId="{418391B5-3F68-420F-A3B6-C9C51456920F}" destId="{D8EC3401-4F62-4564-9942-084D4FD9ED36}" srcOrd="1" destOrd="0" presId="urn:microsoft.com/office/officeart/2005/8/layout/orgChart1"/>
    <dgm:cxn modelId="{ADFCD3DA-B5E9-40D5-8F5B-2EA25D16C6CD}" type="presParOf" srcId="{418391B5-3F68-420F-A3B6-C9C51456920F}" destId="{038CED3D-CE1B-4FD0-B7A0-3CB36655706D}" srcOrd="2" destOrd="0" presId="urn:microsoft.com/office/officeart/2005/8/layout/orgChart1"/>
    <dgm:cxn modelId="{E65EB001-01DC-49EE-AD7B-D055597466C2}" type="presParOf" srcId="{4C3072FD-354D-45FF-9B0A-B6B9F7EFCB7B}" destId="{39ACAAF7-1434-4ECC-B284-F846CB3B1A38}" srcOrd="4" destOrd="0" presId="urn:microsoft.com/office/officeart/2005/8/layout/orgChart1"/>
    <dgm:cxn modelId="{17D6DEF3-570E-48B5-A184-80715D15D5BE}" type="presParOf" srcId="{4C3072FD-354D-45FF-9B0A-B6B9F7EFCB7B}" destId="{2652BD68-18EA-490E-AB7F-32501119F1DB}" srcOrd="5" destOrd="0" presId="urn:microsoft.com/office/officeart/2005/8/layout/orgChart1"/>
    <dgm:cxn modelId="{E88486AA-2410-4357-9ED5-81F70E5824FD}" type="presParOf" srcId="{2652BD68-18EA-490E-AB7F-32501119F1DB}" destId="{476C9967-3C91-41AD-AC6F-33582EF61A8E}" srcOrd="0" destOrd="0" presId="urn:microsoft.com/office/officeart/2005/8/layout/orgChart1"/>
    <dgm:cxn modelId="{CB695751-7C00-4359-B91E-1C6B13041CE5}" type="presParOf" srcId="{476C9967-3C91-41AD-AC6F-33582EF61A8E}" destId="{67633158-5F23-40A5-82D1-0302C8EC8E44}" srcOrd="0" destOrd="0" presId="urn:microsoft.com/office/officeart/2005/8/layout/orgChart1"/>
    <dgm:cxn modelId="{20569727-8E8D-4D70-B45D-934CEF4B9506}" type="presParOf" srcId="{476C9967-3C91-41AD-AC6F-33582EF61A8E}" destId="{90F0D5E8-75CC-4D2F-9412-2B2792090268}" srcOrd="1" destOrd="0" presId="urn:microsoft.com/office/officeart/2005/8/layout/orgChart1"/>
    <dgm:cxn modelId="{AEE60E94-54A1-4E80-A950-4CECA3D2BC52}" type="presParOf" srcId="{2652BD68-18EA-490E-AB7F-32501119F1DB}" destId="{786D13C4-9022-4DFF-BF34-89289EEC1999}" srcOrd="1" destOrd="0" presId="urn:microsoft.com/office/officeart/2005/8/layout/orgChart1"/>
    <dgm:cxn modelId="{975EC692-F330-4503-80BF-8C442A4BAF9D}" type="presParOf" srcId="{2652BD68-18EA-490E-AB7F-32501119F1DB}" destId="{33E2B76D-4D6B-4D05-80F4-8B3D981A8D90}" srcOrd="2" destOrd="0" presId="urn:microsoft.com/office/officeart/2005/8/layout/orgChart1"/>
    <dgm:cxn modelId="{E382F01C-7E89-4051-BC80-B661B0EC2D63}" type="presParOf" srcId="{4C3072FD-354D-45FF-9B0A-B6B9F7EFCB7B}" destId="{0D49D039-CB17-4556-9F20-E990536BA0E8}" srcOrd="6" destOrd="0" presId="urn:microsoft.com/office/officeart/2005/8/layout/orgChart1"/>
    <dgm:cxn modelId="{DD9BB9EE-1F90-4E8C-9605-4D28C3C6FE82}" type="presParOf" srcId="{4C3072FD-354D-45FF-9B0A-B6B9F7EFCB7B}" destId="{E63530DD-7E9E-404C-A1D4-AFB8DBFA0A44}" srcOrd="7" destOrd="0" presId="urn:microsoft.com/office/officeart/2005/8/layout/orgChart1"/>
    <dgm:cxn modelId="{A22DBEF1-AB07-4096-AE4F-E9BB73A795A6}" type="presParOf" srcId="{E63530DD-7E9E-404C-A1D4-AFB8DBFA0A44}" destId="{82C4CEEA-427B-45B8-95B3-06A4B19078C9}" srcOrd="0" destOrd="0" presId="urn:microsoft.com/office/officeart/2005/8/layout/orgChart1"/>
    <dgm:cxn modelId="{ADD27600-4635-44F5-B27D-3ACECA8D476E}" type="presParOf" srcId="{82C4CEEA-427B-45B8-95B3-06A4B19078C9}" destId="{34C4035A-835A-4A2C-843F-30D6B5ED8E5C}" srcOrd="0" destOrd="0" presId="urn:microsoft.com/office/officeart/2005/8/layout/orgChart1"/>
    <dgm:cxn modelId="{AFCF804C-964C-4530-B72A-53377A8D7D00}" type="presParOf" srcId="{82C4CEEA-427B-45B8-95B3-06A4B19078C9}" destId="{5EBCDBE4-F4CC-4C3A-A807-FA986542ACC6}" srcOrd="1" destOrd="0" presId="urn:microsoft.com/office/officeart/2005/8/layout/orgChart1"/>
    <dgm:cxn modelId="{862931B4-AB7B-444A-86C2-FC51301860CE}" type="presParOf" srcId="{E63530DD-7E9E-404C-A1D4-AFB8DBFA0A44}" destId="{D645AF53-007F-4B82-94BC-6FE8BEDE5FF9}" srcOrd="1" destOrd="0" presId="urn:microsoft.com/office/officeart/2005/8/layout/orgChart1"/>
    <dgm:cxn modelId="{476DA2C5-02E7-473A-A3F3-E7E13D1F5928}" type="presParOf" srcId="{E63530DD-7E9E-404C-A1D4-AFB8DBFA0A44}" destId="{91EE3EB5-4324-44B6-8CA3-D19DEC9C9912}" srcOrd="2" destOrd="0" presId="urn:microsoft.com/office/officeart/2005/8/layout/orgChart1"/>
    <dgm:cxn modelId="{03E5607B-918D-4DA6-917A-1AE4D544E91E}" type="presParOf" srcId="{4C3072FD-354D-45FF-9B0A-B6B9F7EFCB7B}" destId="{CA977C02-45ED-4A01-966A-702650E21450}" srcOrd="8" destOrd="0" presId="urn:microsoft.com/office/officeart/2005/8/layout/orgChart1"/>
    <dgm:cxn modelId="{89F27A5A-0E0A-4EE6-AF84-60D452E2AE39}" type="presParOf" srcId="{4C3072FD-354D-45FF-9B0A-B6B9F7EFCB7B}" destId="{0B181A0E-46BC-4EAB-909F-1F83C986926F}" srcOrd="9" destOrd="0" presId="urn:microsoft.com/office/officeart/2005/8/layout/orgChart1"/>
    <dgm:cxn modelId="{F6962B5B-4FC0-4941-81C3-DFBFB148B45D}" type="presParOf" srcId="{0B181A0E-46BC-4EAB-909F-1F83C986926F}" destId="{253FA884-95E5-490F-9F92-48E0796DBCD1}" srcOrd="0" destOrd="0" presId="urn:microsoft.com/office/officeart/2005/8/layout/orgChart1"/>
    <dgm:cxn modelId="{A7BB1D93-1E86-4526-AB69-F74F8CEAD771}" type="presParOf" srcId="{253FA884-95E5-490F-9F92-48E0796DBCD1}" destId="{B7CF8E47-DD58-4DBD-86D3-447CD63656C1}" srcOrd="0" destOrd="0" presId="urn:microsoft.com/office/officeart/2005/8/layout/orgChart1"/>
    <dgm:cxn modelId="{EFDAE588-8476-4DAD-9134-B63578E1542E}" type="presParOf" srcId="{253FA884-95E5-490F-9F92-48E0796DBCD1}" destId="{5846E7A0-1531-40FA-A5D0-FB6DC2AC3C00}" srcOrd="1" destOrd="0" presId="urn:microsoft.com/office/officeart/2005/8/layout/orgChart1"/>
    <dgm:cxn modelId="{B7543A9A-9B92-48C2-94FF-11DBF957E292}" type="presParOf" srcId="{0B181A0E-46BC-4EAB-909F-1F83C986926F}" destId="{ACD6BA0C-7C67-4A83-9444-7A6B66246FD7}" srcOrd="1" destOrd="0" presId="urn:microsoft.com/office/officeart/2005/8/layout/orgChart1"/>
    <dgm:cxn modelId="{DA861D37-3652-4041-9E4C-483A7062D654}" type="presParOf" srcId="{0B181A0E-46BC-4EAB-909F-1F83C986926F}" destId="{F5A4C3EA-2CB6-4520-A066-176AAAD20394}" srcOrd="2" destOrd="0" presId="urn:microsoft.com/office/officeart/2005/8/layout/orgChart1"/>
    <dgm:cxn modelId="{44BE3908-B103-48F9-A073-7D2F23864A4B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rgbClr val="FCD5B5"/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Networking</a:t>
          </a:r>
          <a:endParaRPr lang="en-US" sz="1400" b="1" dirty="0">
            <a:solidFill>
              <a:srgbClr val="FF0000"/>
            </a:solidFill>
          </a:endParaRPr>
        </a:p>
        <a:p>
          <a:r>
            <a:rPr lang="en-US" sz="1400" b="1" u="none" dirty="0">
              <a:solidFill>
                <a:srgbClr val="1F497D"/>
              </a:solidFill>
            </a:rPr>
            <a:t>Shailaja Kamath</a:t>
          </a:r>
        </a:p>
        <a:p>
          <a:endParaRPr lang="en-US" sz="1400" b="1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1BC50FD-617F-46E3-B595-6C24A5ECEB8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Events Volunteer</a:t>
          </a:r>
        </a:p>
        <a:p>
          <a:r>
            <a:rPr lang="en-US" sz="1000" b="1" u="none" dirty="0">
              <a:solidFill>
                <a:srgbClr val="1F497D"/>
              </a:solidFill>
            </a:rPr>
            <a:t>John Jimenez</a:t>
          </a:r>
        </a:p>
      </dgm:t>
    </dgm:pt>
    <dgm:pt modelId="{934E7473-0B83-4203-A4D1-0C25436C2F82}" type="parTrans" cxnId="{203B017B-4ABF-4DDC-A46A-140619B26CC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5E13E84A-D134-4BCC-AD5B-FB72CBCE93CE}" type="sibTrans" cxnId="{203B017B-4ABF-4DDC-A46A-140619B26CCA}">
      <dgm:prSet/>
      <dgm:spPr/>
      <dgm:t>
        <a:bodyPr/>
        <a:lstStyle/>
        <a:p>
          <a:endParaRPr lang="en-US"/>
        </a:p>
      </dgm:t>
    </dgm:pt>
    <dgm:pt modelId="{C65D159D-8E4A-468B-9F4E-3901F0017E2F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Job Portal Coordinator</a:t>
          </a:r>
        </a:p>
        <a:p>
          <a:r>
            <a:rPr lang="en-US" sz="1000" b="1" u="none" dirty="0">
              <a:solidFill>
                <a:srgbClr val="1F497D"/>
              </a:solidFill>
            </a:rPr>
            <a:t>Kamal Kaur</a:t>
          </a:r>
        </a:p>
      </dgm:t>
    </dgm:pt>
    <dgm:pt modelId="{DA0F7934-B986-4A73-A361-943F06BBCE42}" type="parTrans" cxnId="{0BC514D3-A552-47E7-A6CE-26A419D43794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8D3B810-2AEF-45C4-9103-78E6348CF11B}" type="sibTrans" cxnId="{0BC514D3-A552-47E7-A6CE-26A419D43794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433903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29950D6C-E632-458A-96AE-67E01E786A95}" type="pres">
      <dgm:prSet presAssocID="{934E7473-0B83-4203-A4D1-0C25436C2F82}" presName="Name37" presStyleLbl="parChTrans1D2" presStyleIdx="0" presStyleCnt="2"/>
      <dgm:spPr/>
    </dgm:pt>
    <dgm:pt modelId="{820C6E10-AAFA-49EA-B35C-BDF21BC84A3A}" type="pres">
      <dgm:prSet presAssocID="{B1BC50FD-617F-46E3-B595-6C24A5ECEB8D}" presName="hierRoot2" presStyleCnt="0">
        <dgm:presLayoutVars>
          <dgm:hierBranch val="init"/>
        </dgm:presLayoutVars>
      </dgm:prSet>
      <dgm:spPr/>
    </dgm:pt>
    <dgm:pt modelId="{D482FC13-B9E8-4CED-B3BD-EF95CE1582F1}" type="pres">
      <dgm:prSet presAssocID="{B1BC50FD-617F-46E3-B595-6C24A5ECEB8D}" presName="rootComposite" presStyleCnt="0"/>
      <dgm:spPr/>
    </dgm:pt>
    <dgm:pt modelId="{75593D0B-7C27-42C1-980C-BAC52AE2AA56}" type="pres">
      <dgm:prSet presAssocID="{B1BC50FD-617F-46E3-B595-6C24A5ECEB8D}" presName="rootText" presStyleLbl="node2" presStyleIdx="0" presStyleCnt="2" custScaleX="270782" custScaleY="261799" custLinFactX="-18702" custLinFactY="-100000" custLinFactNeighborX="-100000" custLinFactNeighborY="-163930">
        <dgm:presLayoutVars>
          <dgm:chPref val="3"/>
        </dgm:presLayoutVars>
      </dgm:prSet>
      <dgm:spPr/>
    </dgm:pt>
    <dgm:pt modelId="{E3B99499-7CD8-49FC-8FAC-D36FE3B9B93D}" type="pres">
      <dgm:prSet presAssocID="{B1BC50FD-617F-46E3-B595-6C24A5ECEB8D}" presName="rootConnector" presStyleLbl="node2" presStyleIdx="0" presStyleCnt="2"/>
      <dgm:spPr/>
    </dgm:pt>
    <dgm:pt modelId="{811EEAF3-7493-4058-93E1-BA46979B5473}" type="pres">
      <dgm:prSet presAssocID="{B1BC50FD-617F-46E3-B595-6C24A5ECEB8D}" presName="hierChild4" presStyleCnt="0"/>
      <dgm:spPr/>
    </dgm:pt>
    <dgm:pt modelId="{78E0215D-E859-4EAF-BED1-31825950DEF8}" type="pres">
      <dgm:prSet presAssocID="{B1BC50FD-617F-46E3-B595-6C24A5ECEB8D}" presName="hierChild5" presStyleCnt="0"/>
      <dgm:spPr/>
    </dgm:pt>
    <dgm:pt modelId="{55D43951-4D29-45BD-A55C-E7E9D0C708AE}" type="pres">
      <dgm:prSet presAssocID="{DA0F7934-B986-4A73-A361-943F06BBCE42}" presName="Name37" presStyleLbl="parChTrans1D2" presStyleIdx="1" presStyleCnt="2"/>
      <dgm:spPr/>
    </dgm:pt>
    <dgm:pt modelId="{D62197D5-967A-420D-AA79-C672CB5B5B3F}" type="pres">
      <dgm:prSet presAssocID="{C65D159D-8E4A-468B-9F4E-3901F0017E2F}" presName="hierRoot2" presStyleCnt="0">
        <dgm:presLayoutVars>
          <dgm:hierBranch val="init"/>
        </dgm:presLayoutVars>
      </dgm:prSet>
      <dgm:spPr/>
    </dgm:pt>
    <dgm:pt modelId="{D386DF95-FB8C-4057-B7A2-7A2154FD9E95}" type="pres">
      <dgm:prSet presAssocID="{C65D159D-8E4A-468B-9F4E-3901F0017E2F}" presName="rootComposite" presStyleCnt="0"/>
      <dgm:spPr/>
    </dgm:pt>
    <dgm:pt modelId="{B1D416BB-A3FD-46B2-ACB5-A578BA825CB7}" type="pres">
      <dgm:prSet presAssocID="{C65D159D-8E4A-468B-9F4E-3901F0017E2F}" presName="rootText" presStyleLbl="node2" presStyleIdx="1" presStyleCnt="2" custScaleX="270782" custScaleY="261799" custLinFactX="42710" custLinFactY="-100000" custLinFactNeighborX="100000" custLinFactNeighborY="-163930">
        <dgm:presLayoutVars>
          <dgm:chPref val="3"/>
        </dgm:presLayoutVars>
      </dgm:prSet>
      <dgm:spPr/>
    </dgm:pt>
    <dgm:pt modelId="{80A3181D-6C16-43CC-97B9-27AD2FD78412}" type="pres">
      <dgm:prSet presAssocID="{C65D159D-8E4A-468B-9F4E-3901F0017E2F}" presName="rootConnector" presStyleLbl="node2" presStyleIdx="1" presStyleCnt="2"/>
      <dgm:spPr/>
    </dgm:pt>
    <dgm:pt modelId="{9AE25C39-7566-49F0-BD99-C72285F66D01}" type="pres">
      <dgm:prSet presAssocID="{C65D159D-8E4A-468B-9F4E-3901F0017E2F}" presName="hierChild4" presStyleCnt="0"/>
      <dgm:spPr/>
    </dgm:pt>
    <dgm:pt modelId="{B8E66578-71AE-4140-A153-116D3E1CD068}" type="pres">
      <dgm:prSet presAssocID="{C65D159D-8E4A-468B-9F4E-3901F0017E2F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B5F19420-5043-4B7E-A923-F83C786972F7}" type="presOf" srcId="{54A6CB2B-5581-4799-A00F-495DA49C77DC}" destId="{ED707249-4C71-4EAC-B3F3-80463748F058}" srcOrd="0" destOrd="0" presId="urn:microsoft.com/office/officeart/2005/8/layout/orgChart1"/>
    <dgm:cxn modelId="{37457C26-0562-4E6C-82FC-162F5FA626AB}" type="presOf" srcId="{C65D159D-8E4A-468B-9F4E-3901F0017E2F}" destId="{80A3181D-6C16-43CC-97B9-27AD2FD78412}" srcOrd="1" destOrd="0" presId="urn:microsoft.com/office/officeart/2005/8/layout/orgChart1"/>
    <dgm:cxn modelId="{9B54F061-4989-444D-BDB8-C7A9411FBAB5}" type="presOf" srcId="{C65D159D-8E4A-468B-9F4E-3901F0017E2F}" destId="{B1D416BB-A3FD-46B2-ACB5-A578BA825CB7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E8C69655-194D-4B76-8FC8-07D2138506DB}" type="presOf" srcId="{934E7473-0B83-4203-A4D1-0C25436C2F82}" destId="{29950D6C-E632-458A-96AE-67E01E786A95}" srcOrd="0" destOrd="0" presId="urn:microsoft.com/office/officeart/2005/8/layout/orgChart1"/>
    <dgm:cxn modelId="{203B017B-4ABF-4DDC-A46A-140619B26CCA}" srcId="{23E55D7B-850D-42C3-9004-3F7F09514EF4}" destId="{B1BC50FD-617F-46E3-B595-6C24A5ECEB8D}" srcOrd="0" destOrd="0" parTransId="{934E7473-0B83-4203-A4D1-0C25436C2F82}" sibTransId="{5E13E84A-D134-4BCC-AD5B-FB72CBCE93CE}"/>
    <dgm:cxn modelId="{6A7C58B6-711D-43BA-A3D5-A18F6D0F5A74}" type="presOf" srcId="{23E55D7B-850D-42C3-9004-3F7F09514EF4}" destId="{7DEAFCBF-0C27-4A00-9B70-7472B6CE6942}" srcOrd="1" destOrd="0" presId="urn:microsoft.com/office/officeart/2005/8/layout/orgChart1"/>
    <dgm:cxn modelId="{616449CD-3A8D-4871-AA08-888DDF854061}" type="presOf" srcId="{DA0F7934-B986-4A73-A361-943F06BBCE42}" destId="{55D43951-4D29-45BD-A55C-E7E9D0C708AE}" srcOrd="0" destOrd="0" presId="urn:microsoft.com/office/officeart/2005/8/layout/orgChart1"/>
    <dgm:cxn modelId="{0BC514D3-A552-47E7-A6CE-26A419D43794}" srcId="{23E55D7B-850D-42C3-9004-3F7F09514EF4}" destId="{C65D159D-8E4A-468B-9F4E-3901F0017E2F}" srcOrd="1" destOrd="0" parTransId="{DA0F7934-B986-4A73-A361-943F06BBCE42}" sibTransId="{78D3B810-2AEF-45C4-9103-78E6348CF11B}"/>
    <dgm:cxn modelId="{C02673E6-3540-4211-88DF-4A3151723899}" type="presOf" srcId="{B1BC50FD-617F-46E3-B595-6C24A5ECEB8D}" destId="{75593D0B-7C27-42C1-980C-BAC52AE2AA56}" srcOrd="0" destOrd="0" presId="urn:microsoft.com/office/officeart/2005/8/layout/orgChart1"/>
    <dgm:cxn modelId="{FB1ACCF6-C68F-4F4A-A725-A7336D0ED994}" type="presOf" srcId="{B1BC50FD-617F-46E3-B595-6C24A5ECEB8D}" destId="{E3B99499-7CD8-49FC-8FAC-D36FE3B9B93D}" srcOrd="1" destOrd="0" presId="urn:microsoft.com/office/officeart/2005/8/layout/orgChart1"/>
    <dgm:cxn modelId="{0E1B0DFC-FFCF-4C4C-8C7F-96669F77406B}" type="presOf" srcId="{23E55D7B-850D-42C3-9004-3F7F09514EF4}" destId="{9D3A1995-9917-414F-9961-DA915954BB4B}" srcOrd="0" destOrd="0" presId="urn:microsoft.com/office/officeart/2005/8/layout/orgChart1"/>
    <dgm:cxn modelId="{59D02C05-91EB-4707-BE3E-06A0FF348DEA}" type="presParOf" srcId="{ED707249-4C71-4EAC-B3F3-80463748F058}" destId="{4B4A8B85-613D-4155-9B94-70E057A4363F}" srcOrd="0" destOrd="0" presId="urn:microsoft.com/office/officeart/2005/8/layout/orgChart1"/>
    <dgm:cxn modelId="{5BD68FEA-9146-4396-87DA-F9A7CBD45F21}" type="presParOf" srcId="{4B4A8B85-613D-4155-9B94-70E057A4363F}" destId="{D90B64DB-0EA0-4FFB-8DA4-B76A4FC3AA2D}" srcOrd="0" destOrd="0" presId="urn:microsoft.com/office/officeart/2005/8/layout/orgChart1"/>
    <dgm:cxn modelId="{ACA1B862-6BE7-4A0F-B240-265C9A022BC5}" type="presParOf" srcId="{D90B64DB-0EA0-4FFB-8DA4-B76A4FC3AA2D}" destId="{9D3A1995-9917-414F-9961-DA915954BB4B}" srcOrd="0" destOrd="0" presId="urn:microsoft.com/office/officeart/2005/8/layout/orgChart1"/>
    <dgm:cxn modelId="{06E8E342-AC34-4168-B85A-F05FFBC71C58}" type="presParOf" srcId="{D90B64DB-0EA0-4FFB-8DA4-B76A4FC3AA2D}" destId="{7DEAFCBF-0C27-4A00-9B70-7472B6CE6942}" srcOrd="1" destOrd="0" presId="urn:microsoft.com/office/officeart/2005/8/layout/orgChart1"/>
    <dgm:cxn modelId="{4FD063CC-7448-4ED8-B01F-F33A6DAB280F}" type="presParOf" srcId="{4B4A8B85-613D-4155-9B94-70E057A4363F}" destId="{4C3072FD-354D-45FF-9B0A-B6B9F7EFCB7B}" srcOrd="1" destOrd="0" presId="urn:microsoft.com/office/officeart/2005/8/layout/orgChart1"/>
    <dgm:cxn modelId="{6D009955-B38C-4CE8-A804-A239627FDDFA}" type="presParOf" srcId="{4C3072FD-354D-45FF-9B0A-B6B9F7EFCB7B}" destId="{29950D6C-E632-458A-96AE-67E01E786A95}" srcOrd="0" destOrd="0" presId="urn:microsoft.com/office/officeart/2005/8/layout/orgChart1"/>
    <dgm:cxn modelId="{65E6C5A6-1B08-499E-8BA6-22AA1438E0E0}" type="presParOf" srcId="{4C3072FD-354D-45FF-9B0A-B6B9F7EFCB7B}" destId="{820C6E10-AAFA-49EA-B35C-BDF21BC84A3A}" srcOrd="1" destOrd="0" presId="urn:microsoft.com/office/officeart/2005/8/layout/orgChart1"/>
    <dgm:cxn modelId="{A1A43E50-7710-4CE0-880E-8916DF739A19}" type="presParOf" srcId="{820C6E10-AAFA-49EA-B35C-BDF21BC84A3A}" destId="{D482FC13-B9E8-4CED-B3BD-EF95CE1582F1}" srcOrd="0" destOrd="0" presId="urn:microsoft.com/office/officeart/2005/8/layout/orgChart1"/>
    <dgm:cxn modelId="{DB9EDD44-2E99-429F-B4D5-75A6DA3EB418}" type="presParOf" srcId="{D482FC13-B9E8-4CED-B3BD-EF95CE1582F1}" destId="{75593D0B-7C27-42C1-980C-BAC52AE2AA56}" srcOrd="0" destOrd="0" presId="urn:microsoft.com/office/officeart/2005/8/layout/orgChart1"/>
    <dgm:cxn modelId="{B228C0E3-EDFC-4E28-BFAB-238D6B33161F}" type="presParOf" srcId="{D482FC13-B9E8-4CED-B3BD-EF95CE1582F1}" destId="{E3B99499-7CD8-49FC-8FAC-D36FE3B9B93D}" srcOrd="1" destOrd="0" presId="urn:microsoft.com/office/officeart/2005/8/layout/orgChart1"/>
    <dgm:cxn modelId="{7AEB5989-AD58-41F6-B049-AC4041E75BF0}" type="presParOf" srcId="{820C6E10-AAFA-49EA-B35C-BDF21BC84A3A}" destId="{811EEAF3-7493-4058-93E1-BA46979B5473}" srcOrd="1" destOrd="0" presId="urn:microsoft.com/office/officeart/2005/8/layout/orgChart1"/>
    <dgm:cxn modelId="{35AC415E-A1A0-4CED-B4BB-2707111EADD3}" type="presParOf" srcId="{820C6E10-AAFA-49EA-B35C-BDF21BC84A3A}" destId="{78E0215D-E859-4EAF-BED1-31825950DEF8}" srcOrd="2" destOrd="0" presId="urn:microsoft.com/office/officeart/2005/8/layout/orgChart1"/>
    <dgm:cxn modelId="{8A5E5A16-2F41-4361-873B-6F2D4A7D6220}" type="presParOf" srcId="{4C3072FD-354D-45FF-9B0A-B6B9F7EFCB7B}" destId="{55D43951-4D29-45BD-A55C-E7E9D0C708AE}" srcOrd="2" destOrd="0" presId="urn:microsoft.com/office/officeart/2005/8/layout/orgChart1"/>
    <dgm:cxn modelId="{9CFFE3A7-9E1A-45F5-9549-F8A23487FC45}" type="presParOf" srcId="{4C3072FD-354D-45FF-9B0A-B6B9F7EFCB7B}" destId="{D62197D5-967A-420D-AA79-C672CB5B5B3F}" srcOrd="3" destOrd="0" presId="urn:microsoft.com/office/officeart/2005/8/layout/orgChart1"/>
    <dgm:cxn modelId="{CDF0732C-781C-4503-A673-487A78FE6320}" type="presParOf" srcId="{D62197D5-967A-420D-AA79-C672CB5B5B3F}" destId="{D386DF95-FB8C-4057-B7A2-7A2154FD9E95}" srcOrd="0" destOrd="0" presId="urn:microsoft.com/office/officeart/2005/8/layout/orgChart1"/>
    <dgm:cxn modelId="{8F3B0DEE-508F-46BA-9F23-82AF9B6C3D22}" type="presParOf" srcId="{D386DF95-FB8C-4057-B7A2-7A2154FD9E95}" destId="{B1D416BB-A3FD-46B2-ACB5-A578BA825CB7}" srcOrd="0" destOrd="0" presId="urn:microsoft.com/office/officeart/2005/8/layout/orgChart1"/>
    <dgm:cxn modelId="{DFD6B57D-61C9-47CA-855A-F39A62AAB62D}" type="presParOf" srcId="{D386DF95-FB8C-4057-B7A2-7A2154FD9E95}" destId="{80A3181D-6C16-43CC-97B9-27AD2FD78412}" srcOrd="1" destOrd="0" presId="urn:microsoft.com/office/officeart/2005/8/layout/orgChart1"/>
    <dgm:cxn modelId="{1BAD314B-65FB-4E08-9F72-A39C069FAF85}" type="presParOf" srcId="{D62197D5-967A-420D-AA79-C672CB5B5B3F}" destId="{9AE25C39-7566-49F0-BD99-C72285F66D01}" srcOrd="1" destOrd="0" presId="urn:microsoft.com/office/officeart/2005/8/layout/orgChart1"/>
    <dgm:cxn modelId="{BAE26DE1-83AF-4E19-B755-0F8C170D0164}" type="presParOf" srcId="{D62197D5-967A-420D-AA79-C672CB5B5B3F}" destId="{B8E66578-71AE-4140-A153-116D3E1CD068}" srcOrd="2" destOrd="0" presId="urn:microsoft.com/office/officeart/2005/8/layout/orgChart1"/>
    <dgm:cxn modelId="{1379DCF9-589F-40EB-9A77-8A158774E301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7000" b="1" dirty="0">
              <a:solidFill>
                <a:schemeClr val="tx2"/>
              </a:solidFill>
            </a:rPr>
            <a:t>OPERATIONS</a:t>
          </a:r>
        </a:p>
        <a:p>
          <a:r>
            <a:rPr lang="en-US" sz="7000" b="1" dirty="0">
              <a:solidFill>
                <a:schemeClr val="tx2"/>
              </a:solidFill>
            </a:rPr>
            <a:t>John </a:t>
          </a:r>
          <a:r>
            <a:rPr lang="en-US" sz="7000" b="1" dirty="0" err="1">
              <a:solidFill>
                <a:schemeClr val="tx2"/>
              </a:solidFill>
            </a:rPr>
            <a:t>Kienstra</a:t>
          </a:r>
          <a:endParaRPr lang="en-US" sz="5000" b="1" dirty="0">
            <a:solidFill>
              <a:schemeClr val="tx2"/>
            </a:solidFill>
          </a:endParaRPr>
        </a:p>
        <a:p>
          <a:r>
            <a:rPr lang="en-US" sz="5000" b="1" dirty="0">
              <a:solidFill>
                <a:schemeClr val="tx2"/>
              </a:solidFill>
            </a:rPr>
            <a:t>VP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226124" custScaleY="1791265" custLinFactX="200000" custLinFactY="-800000" custLinFactNeighborX="261894" custLinFactNeighborY="-876002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0042525B-652F-4938-A66B-7CEE237A5904}" type="presOf" srcId="{23E55D7B-850D-42C3-9004-3F7F09514EF4}" destId="{9D3A1995-9917-414F-9961-DA915954BB4B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E64B9479-1BD2-47E5-99D6-8F185804DD1B}" type="presOf" srcId="{54A6CB2B-5581-4799-A00F-495DA49C77DC}" destId="{ED707249-4C71-4EAC-B3F3-80463748F058}" srcOrd="0" destOrd="0" presId="urn:microsoft.com/office/officeart/2005/8/layout/orgChart1"/>
    <dgm:cxn modelId="{989596AD-FD51-4DDB-9C69-55799EC6F7CB}" type="presOf" srcId="{23E55D7B-850D-42C3-9004-3F7F09514EF4}" destId="{7DEAFCBF-0C27-4A00-9B70-7472B6CE6942}" srcOrd="1" destOrd="0" presId="urn:microsoft.com/office/officeart/2005/8/layout/orgChart1"/>
    <dgm:cxn modelId="{E02057B2-1195-4392-AD43-3BC0942CA9BE}" type="presParOf" srcId="{ED707249-4C71-4EAC-B3F3-80463748F058}" destId="{4B4A8B85-613D-4155-9B94-70E057A4363F}" srcOrd="0" destOrd="0" presId="urn:microsoft.com/office/officeart/2005/8/layout/orgChart1"/>
    <dgm:cxn modelId="{D5CA5F16-5D0F-4CAF-8119-40EF4A21BD77}" type="presParOf" srcId="{4B4A8B85-613D-4155-9B94-70E057A4363F}" destId="{D90B64DB-0EA0-4FFB-8DA4-B76A4FC3AA2D}" srcOrd="0" destOrd="0" presId="urn:microsoft.com/office/officeart/2005/8/layout/orgChart1"/>
    <dgm:cxn modelId="{7552D085-74EC-4ACD-916E-AA7C9B0B0824}" type="presParOf" srcId="{D90B64DB-0EA0-4FFB-8DA4-B76A4FC3AA2D}" destId="{9D3A1995-9917-414F-9961-DA915954BB4B}" srcOrd="0" destOrd="0" presId="urn:microsoft.com/office/officeart/2005/8/layout/orgChart1"/>
    <dgm:cxn modelId="{C1207EDB-91C3-4976-875A-671E9B5B5AEB}" type="presParOf" srcId="{D90B64DB-0EA0-4FFB-8DA4-B76A4FC3AA2D}" destId="{7DEAFCBF-0C27-4A00-9B70-7472B6CE6942}" srcOrd="1" destOrd="0" presId="urn:microsoft.com/office/officeart/2005/8/layout/orgChart1"/>
    <dgm:cxn modelId="{74ED7C1E-20C0-4D7A-BC9F-D5F27932E0CF}" type="presParOf" srcId="{4B4A8B85-613D-4155-9B94-70E057A4363F}" destId="{4C3072FD-354D-45FF-9B0A-B6B9F7EFCB7B}" srcOrd="1" destOrd="0" presId="urn:microsoft.com/office/officeart/2005/8/layout/orgChart1"/>
    <dgm:cxn modelId="{25EF8537-30DC-43A7-A1A3-62F241F9F4BC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Administration Operations</a:t>
          </a:r>
        </a:p>
        <a:p>
          <a:r>
            <a:rPr lang="en-US" sz="1400" b="1" u="sng" dirty="0">
              <a:solidFill>
                <a:srgbClr val="FF0000"/>
              </a:solidFill>
            </a:rPr>
            <a:t>Open Position </a:t>
          </a:r>
        </a:p>
        <a:p>
          <a:endParaRPr lang="en-US" sz="1400" b="1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6F84B31-EE44-4844-8025-F2872749FF77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Admin Volunteer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</a:p>
      </dgm:t>
    </dgm:pt>
    <dgm:pt modelId="{E7F30500-0CA6-4587-8F57-A094B9778634}" type="parTrans" cxnId="{5920E7FF-7584-44CD-906B-59EE28E47959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FE911CEB-6D03-473B-9039-9386C486F3A2}" type="sibTrans" cxnId="{5920E7FF-7584-44CD-906B-59EE28E47959}">
      <dgm:prSet/>
      <dgm:spPr/>
      <dgm:t>
        <a:bodyPr/>
        <a:lstStyle/>
        <a:p>
          <a:endParaRPr lang="en-US"/>
        </a:p>
      </dgm:t>
    </dgm:pt>
    <dgm:pt modelId="{7EEA0428-2910-47C5-BA60-5E99052D1A3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Vendor Database Analyst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 </a:t>
          </a:r>
          <a:endParaRPr lang="en-US" sz="1300" b="1" u="sng" dirty="0">
            <a:solidFill>
              <a:srgbClr val="FF0000"/>
            </a:solidFill>
          </a:endParaRPr>
        </a:p>
      </dgm:t>
    </dgm:pt>
    <dgm:pt modelId="{ECEFBC51-2F19-4B23-9037-6C9C6EB9CBFF}" type="parTrans" cxnId="{A9A2FCEA-02CC-4487-9F97-C5077167B9E9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07800AFE-FAD3-41D9-933A-26BF70D3E813}" type="sibTrans" cxnId="{A9A2FCEA-02CC-4487-9F97-C5077167B9E9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433903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F504C8EE-423B-459F-9ACB-F12AC8AE92F8}" type="pres">
      <dgm:prSet presAssocID="{ECEFBC51-2F19-4B23-9037-6C9C6EB9CBFF}" presName="Name37" presStyleLbl="parChTrans1D2" presStyleIdx="0" presStyleCnt="2"/>
      <dgm:spPr/>
    </dgm:pt>
    <dgm:pt modelId="{FE3A8FA0-BBAE-4194-83D0-D8628122B29F}" type="pres">
      <dgm:prSet presAssocID="{7EEA0428-2910-47C5-BA60-5E99052D1A3B}" presName="hierRoot2" presStyleCnt="0">
        <dgm:presLayoutVars>
          <dgm:hierBranch val="init"/>
        </dgm:presLayoutVars>
      </dgm:prSet>
      <dgm:spPr/>
    </dgm:pt>
    <dgm:pt modelId="{424E4405-DAFB-434B-99FF-6A1999AB4D4E}" type="pres">
      <dgm:prSet presAssocID="{7EEA0428-2910-47C5-BA60-5E99052D1A3B}" presName="rootComposite" presStyleCnt="0"/>
      <dgm:spPr/>
    </dgm:pt>
    <dgm:pt modelId="{7B2FE775-7720-4821-8069-93BC45C6E67B}" type="pres">
      <dgm:prSet presAssocID="{7EEA0428-2910-47C5-BA60-5E99052D1A3B}" presName="rootText" presStyleLbl="node2" presStyleIdx="0" presStyleCnt="2" custScaleX="328103" custScaleY="255054" custLinFactY="-100000" custLinFactNeighborX="-24511" custLinFactNeighborY="-163930">
        <dgm:presLayoutVars>
          <dgm:chPref val="3"/>
        </dgm:presLayoutVars>
      </dgm:prSet>
      <dgm:spPr/>
    </dgm:pt>
    <dgm:pt modelId="{6977B5CA-C330-4E7B-9235-FB134406ADB1}" type="pres">
      <dgm:prSet presAssocID="{7EEA0428-2910-47C5-BA60-5E99052D1A3B}" presName="rootConnector" presStyleLbl="node2" presStyleIdx="0" presStyleCnt="2"/>
      <dgm:spPr/>
    </dgm:pt>
    <dgm:pt modelId="{77CAFEAE-FC59-4FA7-BAAC-27CA7D7729B7}" type="pres">
      <dgm:prSet presAssocID="{7EEA0428-2910-47C5-BA60-5E99052D1A3B}" presName="hierChild4" presStyleCnt="0"/>
      <dgm:spPr/>
    </dgm:pt>
    <dgm:pt modelId="{68641C96-258B-458A-ABDE-EC454F7B255A}" type="pres">
      <dgm:prSet presAssocID="{7EEA0428-2910-47C5-BA60-5E99052D1A3B}" presName="hierChild5" presStyleCnt="0"/>
      <dgm:spPr/>
    </dgm:pt>
    <dgm:pt modelId="{0D49D039-CB17-4556-9F20-E990536BA0E8}" type="pres">
      <dgm:prSet presAssocID="{E7F30500-0CA6-4587-8F57-A094B9778634}" presName="Name37" presStyleLbl="parChTrans1D2" presStyleIdx="1" presStyleCnt="2"/>
      <dgm:spPr/>
    </dgm:pt>
    <dgm:pt modelId="{E63530DD-7E9E-404C-A1D4-AFB8DBFA0A44}" type="pres">
      <dgm:prSet presAssocID="{36F84B31-EE44-4844-8025-F2872749FF77}" presName="hierRoot2" presStyleCnt="0">
        <dgm:presLayoutVars>
          <dgm:hierBranch val="init"/>
        </dgm:presLayoutVars>
      </dgm:prSet>
      <dgm:spPr/>
    </dgm:pt>
    <dgm:pt modelId="{82C4CEEA-427B-45B8-95B3-06A4B19078C9}" type="pres">
      <dgm:prSet presAssocID="{36F84B31-EE44-4844-8025-F2872749FF77}" presName="rootComposite" presStyleCnt="0"/>
      <dgm:spPr/>
    </dgm:pt>
    <dgm:pt modelId="{34C4035A-835A-4A2C-843F-30D6B5ED8E5C}" type="pres">
      <dgm:prSet presAssocID="{36F84B31-EE44-4844-8025-F2872749FF77}" presName="rootText" presStyleLbl="node2" presStyleIdx="1" presStyleCnt="2" custScaleX="373941" custScaleY="261797" custLinFactY="-100000" custLinFactNeighborX="98109" custLinFactNeighborY="-163930">
        <dgm:presLayoutVars>
          <dgm:chPref val="3"/>
        </dgm:presLayoutVars>
      </dgm:prSet>
      <dgm:spPr/>
    </dgm:pt>
    <dgm:pt modelId="{5EBCDBE4-F4CC-4C3A-A807-FA986542ACC6}" type="pres">
      <dgm:prSet presAssocID="{36F84B31-EE44-4844-8025-F2872749FF77}" presName="rootConnector" presStyleLbl="node2" presStyleIdx="1" presStyleCnt="2"/>
      <dgm:spPr/>
    </dgm:pt>
    <dgm:pt modelId="{D645AF53-007F-4B82-94BC-6FE8BEDE5FF9}" type="pres">
      <dgm:prSet presAssocID="{36F84B31-EE44-4844-8025-F2872749FF77}" presName="hierChild4" presStyleCnt="0"/>
      <dgm:spPr/>
    </dgm:pt>
    <dgm:pt modelId="{91EE3EB5-4324-44B6-8CA3-D19DEC9C9912}" type="pres">
      <dgm:prSet presAssocID="{36F84B31-EE44-4844-8025-F2872749FF77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7E98B400-8275-47B1-A0FF-23AA3981FFBD}" type="presOf" srcId="{23E55D7B-850D-42C3-9004-3F7F09514EF4}" destId="{9D3A1995-9917-414F-9961-DA915954BB4B}" srcOrd="0" destOrd="0" presId="urn:microsoft.com/office/officeart/2005/8/layout/orgChart1"/>
    <dgm:cxn modelId="{28268C05-5C5C-4E0F-83EE-395425F396D0}" type="presOf" srcId="{23E55D7B-850D-42C3-9004-3F7F09514EF4}" destId="{7DEAFCBF-0C27-4A00-9B70-7472B6CE6942}" srcOrd="1" destOrd="0" presId="urn:microsoft.com/office/officeart/2005/8/layout/orgChart1"/>
    <dgm:cxn modelId="{1348602F-9727-4988-AD8E-54AC09AC1D8D}" type="presOf" srcId="{7EEA0428-2910-47C5-BA60-5E99052D1A3B}" destId="{7B2FE775-7720-4821-8069-93BC45C6E67B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2BAD8544-BFE7-4C32-B422-351EDE756D36}" type="presOf" srcId="{36F84B31-EE44-4844-8025-F2872749FF77}" destId="{34C4035A-835A-4A2C-843F-30D6B5ED8E5C}" srcOrd="0" destOrd="0" presId="urn:microsoft.com/office/officeart/2005/8/layout/orgChart1"/>
    <dgm:cxn modelId="{48766C6E-0FD2-468B-B209-E7F3BCA9D970}" type="presOf" srcId="{7EEA0428-2910-47C5-BA60-5E99052D1A3B}" destId="{6977B5CA-C330-4E7B-9235-FB134406ADB1}" srcOrd="1" destOrd="0" presId="urn:microsoft.com/office/officeart/2005/8/layout/orgChart1"/>
    <dgm:cxn modelId="{581A0A7F-993B-4094-9211-9E7342613B0B}" type="presOf" srcId="{E7F30500-0CA6-4587-8F57-A094B9778634}" destId="{0D49D039-CB17-4556-9F20-E990536BA0E8}" srcOrd="0" destOrd="0" presId="urn:microsoft.com/office/officeart/2005/8/layout/orgChart1"/>
    <dgm:cxn modelId="{236DB0E1-AA58-4719-B5B3-D485DA01B18A}" type="presOf" srcId="{ECEFBC51-2F19-4B23-9037-6C9C6EB9CBFF}" destId="{F504C8EE-423B-459F-9ACB-F12AC8AE92F8}" srcOrd="0" destOrd="0" presId="urn:microsoft.com/office/officeart/2005/8/layout/orgChart1"/>
    <dgm:cxn modelId="{A9A2FCEA-02CC-4487-9F97-C5077167B9E9}" srcId="{23E55D7B-850D-42C3-9004-3F7F09514EF4}" destId="{7EEA0428-2910-47C5-BA60-5E99052D1A3B}" srcOrd="0" destOrd="0" parTransId="{ECEFBC51-2F19-4B23-9037-6C9C6EB9CBFF}" sibTransId="{07800AFE-FAD3-41D9-933A-26BF70D3E813}"/>
    <dgm:cxn modelId="{70684DEB-0429-472A-B4E5-F67E2F93EB39}" type="presOf" srcId="{36F84B31-EE44-4844-8025-F2872749FF77}" destId="{5EBCDBE4-F4CC-4C3A-A807-FA986542ACC6}" srcOrd="1" destOrd="0" presId="urn:microsoft.com/office/officeart/2005/8/layout/orgChart1"/>
    <dgm:cxn modelId="{7511A2EB-E6BA-457C-B1B5-77B0130A722E}" type="presOf" srcId="{54A6CB2B-5581-4799-A00F-495DA49C77DC}" destId="{ED707249-4C71-4EAC-B3F3-80463748F058}" srcOrd="0" destOrd="0" presId="urn:microsoft.com/office/officeart/2005/8/layout/orgChart1"/>
    <dgm:cxn modelId="{5920E7FF-7584-44CD-906B-59EE28E47959}" srcId="{23E55D7B-850D-42C3-9004-3F7F09514EF4}" destId="{36F84B31-EE44-4844-8025-F2872749FF77}" srcOrd="1" destOrd="0" parTransId="{E7F30500-0CA6-4587-8F57-A094B9778634}" sibTransId="{FE911CEB-6D03-473B-9039-9386C486F3A2}"/>
    <dgm:cxn modelId="{24902879-9517-4D06-930B-99534417AF7A}" type="presParOf" srcId="{ED707249-4C71-4EAC-B3F3-80463748F058}" destId="{4B4A8B85-613D-4155-9B94-70E057A4363F}" srcOrd="0" destOrd="0" presId="urn:microsoft.com/office/officeart/2005/8/layout/orgChart1"/>
    <dgm:cxn modelId="{D45A37BC-4AE6-4992-9AD4-E79869A9BD89}" type="presParOf" srcId="{4B4A8B85-613D-4155-9B94-70E057A4363F}" destId="{D90B64DB-0EA0-4FFB-8DA4-B76A4FC3AA2D}" srcOrd="0" destOrd="0" presId="urn:microsoft.com/office/officeart/2005/8/layout/orgChart1"/>
    <dgm:cxn modelId="{95CCAEF6-9512-4C15-B215-57ED1C4DDB6B}" type="presParOf" srcId="{D90B64DB-0EA0-4FFB-8DA4-B76A4FC3AA2D}" destId="{9D3A1995-9917-414F-9961-DA915954BB4B}" srcOrd="0" destOrd="0" presId="urn:microsoft.com/office/officeart/2005/8/layout/orgChart1"/>
    <dgm:cxn modelId="{627F4B66-DC34-45B2-B619-4EBF07FC8BFD}" type="presParOf" srcId="{D90B64DB-0EA0-4FFB-8DA4-B76A4FC3AA2D}" destId="{7DEAFCBF-0C27-4A00-9B70-7472B6CE6942}" srcOrd="1" destOrd="0" presId="urn:microsoft.com/office/officeart/2005/8/layout/orgChart1"/>
    <dgm:cxn modelId="{E7AB5572-C018-4C03-B4C9-039BB8145467}" type="presParOf" srcId="{4B4A8B85-613D-4155-9B94-70E057A4363F}" destId="{4C3072FD-354D-45FF-9B0A-B6B9F7EFCB7B}" srcOrd="1" destOrd="0" presId="urn:microsoft.com/office/officeart/2005/8/layout/orgChart1"/>
    <dgm:cxn modelId="{78B8A988-971B-4C78-996D-5E60448D7CB6}" type="presParOf" srcId="{4C3072FD-354D-45FF-9B0A-B6B9F7EFCB7B}" destId="{F504C8EE-423B-459F-9ACB-F12AC8AE92F8}" srcOrd="0" destOrd="0" presId="urn:microsoft.com/office/officeart/2005/8/layout/orgChart1"/>
    <dgm:cxn modelId="{3C6923A9-DDCC-41F3-8335-EE1EE67DCC33}" type="presParOf" srcId="{4C3072FD-354D-45FF-9B0A-B6B9F7EFCB7B}" destId="{FE3A8FA0-BBAE-4194-83D0-D8628122B29F}" srcOrd="1" destOrd="0" presId="urn:microsoft.com/office/officeart/2005/8/layout/orgChart1"/>
    <dgm:cxn modelId="{FC775618-46B4-4DCA-85B8-2E6788AACAB1}" type="presParOf" srcId="{FE3A8FA0-BBAE-4194-83D0-D8628122B29F}" destId="{424E4405-DAFB-434B-99FF-6A1999AB4D4E}" srcOrd="0" destOrd="0" presId="urn:microsoft.com/office/officeart/2005/8/layout/orgChart1"/>
    <dgm:cxn modelId="{0DB452BF-E7E4-4E8E-B751-4660AF9A4EBC}" type="presParOf" srcId="{424E4405-DAFB-434B-99FF-6A1999AB4D4E}" destId="{7B2FE775-7720-4821-8069-93BC45C6E67B}" srcOrd="0" destOrd="0" presId="urn:microsoft.com/office/officeart/2005/8/layout/orgChart1"/>
    <dgm:cxn modelId="{136C7296-CE22-4E06-A265-FFA2C380A8A2}" type="presParOf" srcId="{424E4405-DAFB-434B-99FF-6A1999AB4D4E}" destId="{6977B5CA-C330-4E7B-9235-FB134406ADB1}" srcOrd="1" destOrd="0" presId="urn:microsoft.com/office/officeart/2005/8/layout/orgChart1"/>
    <dgm:cxn modelId="{9313E439-9110-4CC3-91C8-A5F46884AD58}" type="presParOf" srcId="{FE3A8FA0-BBAE-4194-83D0-D8628122B29F}" destId="{77CAFEAE-FC59-4FA7-BAAC-27CA7D7729B7}" srcOrd="1" destOrd="0" presId="urn:microsoft.com/office/officeart/2005/8/layout/orgChart1"/>
    <dgm:cxn modelId="{A2BF0B7C-DFA4-48F8-82B7-0C4350FF1DC2}" type="presParOf" srcId="{FE3A8FA0-BBAE-4194-83D0-D8628122B29F}" destId="{68641C96-258B-458A-ABDE-EC454F7B255A}" srcOrd="2" destOrd="0" presId="urn:microsoft.com/office/officeart/2005/8/layout/orgChart1"/>
    <dgm:cxn modelId="{99B4FC60-1E04-483A-8AB1-F91E76821947}" type="presParOf" srcId="{4C3072FD-354D-45FF-9B0A-B6B9F7EFCB7B}" destId="{0D49D039-CB17-4556-9F20-E990536BA0E8}" srcOrd="2" destOrd="0" presId="urn:microsoft.com/office/officeart/2005/8/layout/orgChart1"/>
    <dgm:cxn modelId="{8EBE4654-4BE6-4623-A11E-33505DD57F79}" type="presParOf" srcId="{4C3072FD-354D-45FF-9B0A-B6B9F7EFCB7B}" destId="{E63530DD-7E9E-404C-A1D4-AFB8DBFA0A44}" srcOrd="3" destOrd="0" presId="urn:microsoft.com/office/officeart/2005/8/layout/orgChart1"/>
    <dgm:cxn modelId="{9977BD3F-D42D-4B65-9D34-00500FF7D546}" type="presParOf" srcId="{E63530DD-7E9E-404C-A1D4-AFB8DBFA0A44}" destId="{82C4CEEA-427B-45B8-95B3-06A4B19078C9}" srcOrd="0" destOrd="0" presId="urn:microsoft.com/office/officeart/2005/8/layout/orgChart1"/>
    <dgm:cxn modelId="{BE8E8EED-5F59-4E9D-A6D8-C48A9F7893A5}" type="presParOf" srcId="{82C4CEEA-427B-45B8-95B3-06A4B19078C9}" destId="{34C4035A-835A-4A2C-843F-30D6B5ED8E5C}" srcOrd="0" destOrd="0" presId="urn:microsoft.com/office/officeart/2005/8/layout/orgChart1"/>
    <dgm:cxn modelId="{191820CC-7913-48F7-ADF2-66598D9C0B22}" type="presParOf" srcId="{82C4CEEA-427B-45B8-95B3-06A4B19078C9}" destId="{5EBCDBE4-F4CC-4C3A-A807-FA986542ACC6}" srcOrd="1" destOrd="0" presId="urn:microsoft.com/office/officeart/2005/8/layout/orgChart1"/>
    <dgm:cxn modelId="{4A1EE0A2-5D30-48AE-B821-52390C0B1443}" type="presParOf" srcId="{E63530DD-7E9E-404C-A1D4-AFB8DBFA0A44}" destId="{D645AF53-007F-4B82-94BC-6FE8BEDE5FF9}" srcOrd="1" destOrd="0" presId="urn:microsoft.com/office/officeart/2005/8/layout/orgChart1"/>
    <dgm:cxn modelId="{339BE800-8BE5-42ED-9E74-96D13D60D138}" type="presParOf" srcId="{E63530DD-7E9E-404C-A1D4-AFB8DBFA0A44}" destId="{91EE3EB5-4324-44B6-8CA3-D19DEC9C9912}" srcOrd="2" destOrd="0" presId="urn:microsoft.com/office/officeart/2005/8/layout/orgChart1"/>
    <dgm:cxn modelId="{62CA7882-EE58-4F13-B9F1-E04D659969DF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rgbClr val="1F497D"/>
              </a:solidFill>
            </a:rPr>
            <a:t>Director of Outreach and Partnership</a:t>
          </a:r>
        </a:p>
        <a:p>
          <a:r>
            <a:rPr lang="en-US" sz="1400" b="1" u="none" dirty="0">
              <a:solidFill>
                <a:srgbClr val="1F497D"/>
              </a:solidFill>
            </a:rPr>
            <a:t>Manish Gandhi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1BC50FD-617F-46E3-B595-6C24A5ECEB8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Corporate  &amp; Academic Outreach Team</a:t>
          </a:r>
        </a:p>
      </dgm:t>
    </dgm:pt>
    <dgm:pt modelId="{934E7473-0B83-4203-A4D1-0C25436C2F82}" type="parTrans" cxnId="{203B017B-4ABF-4DDC-A46A-140619B26CC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5E13E84A-D134-4BCC-AD5B-FB72CBCE93CE}" type="sibTrans" cxnId="{203B017B-4ABF-4DDC-A46A-140619B26CCA}">
      <dgm:prSet/>
      <dgm:spPr/>
      <dgm:t>
        <a:bodyPr/>
        <a:lstStyle/>
        <a:p>
          <a:endParaRPr lang="en-US"/>
        </a:p>
      </dgm:t>
    </dgm:pt>
    <dgm:pt modelId="{FD8A5FDA-9B99-4E28-A69D-CBEEB5050EF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Military Outreach</a:t>
          </a:r>
        </a:p>
        <a:p>
          <a:r>
            <a:rPr lang="en-US" sz="1000" b="1" dirty="0">
              <a:solidFill>
                <a:srgbClr val="1F497D"/>
              </a:solidFill>
            </a:rPr>
            <a:t>Lenin Robles</a:t>
          </a:r>
        </a:p>
      </dgm:t>
    </dgm:pt>
    <dgm:pt modelId="{E9963541-F8CD-44B4-B115-AC8AD65FC5F2}" type="parTrans" cxnId="{9C477954-799F-4004-B973-CCB1645B190E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A58C049F-4A66-418A-BE11-6D6BB048CA25}" type="sibTrans" cxnId="{9C477954-799F-4004-B973-CCB1645B190E}">
      <dgm:prSet/>
      <dgm:spPr/>
      <dgm:t>
        <a:bodyPr/>
        <a:lstStyle/>
        <a:p>
          <a:endParaRPr lang="en-US"/>
        </a:p>
      </dgm:t>
    </dgm:pt>
    <dgm:pt modelId="{83AC76B3-DCDB-43F5-948F-8AF747410B6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Strategic Partnership Chair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b="1" u="none" dirty="0">
            <a:solidFill>
              <a:srgbClr val="1F497D"/>
            </a:solidFill>
          </a:endParaRPr>
        </a:p>
      </dgm:t>
    </dgm:pt>
    <dgm:pt modelId="{C2D0195D-DD8C-463D-89CB-6623EEDD9212}" type="parTrans" cxnId="{4DCDD022-8B70-46F2-9F27-8357844862E3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C9469680-E643-40C5-9E26-E05278BC1DC6}" type="sibTrans" cxnId="{4DCDD022-8B70-46F2-9F27-8357844862E3}">
      <dgm:prSet/>
      <dgm:spPr/>
      <dgm:t>
        <a:bodyPr/>
        <a:lstStyle/>
        <a:p>
          <a:endParaRPr lang="en-US"/>
        </a:p>
      </dgm:t>
    </dgm:pt>
    <dgm:pt modelId="{20093800-9421-4BE5-AF69-96F4A4215AB3}">
      <dgm:prSet custT="1"/>
      <dgm:spPr>
        <a:solidFill>
          <a:srgbClr val="FAC090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Outreach Relationship Manager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dirty="0"/>
        </a:p>
      </dgm:t>
    </dgm:pt>
    <dgm:pt modelId="{180BE4A7-5AB1-466D-8627-0D5ED2397F9C}" type="parTrans" cxnId="{72BB6FBB-26D4-4D3E-A1AA-036DE3C26087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EDE6FEE1-2A79-4BD1-AA00-8E2A9DD073D2}" type="sibTrans" cxnId="{72BB6FBB-26D4-4D3E-A1AA-036DE3C26087}">
      <dgm:prSet/>
      <dgm:spPr/>
      <dgm:t>
        <a:bodyPr/>
        <a:lstStyle/>
        <a:p>
          <a:endParaRPr lang="en-US"/>
        </a:p>
      </dgm:t>
    </dgm:pt>
    <dgm:pt modelId="{5E096E3A-3A4A-4895-92AF-33B215FF1F13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Corporate Outreach Chair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b="1" dirty="0">
            <a:solidFill>
              <a:schemeClr val="tx2"/>
            </a:solidFill>
          </a:endParaRPr>
        </a:p>
      </dgm:t>
    </dgm:pt>
    <dgm:pt modelId="{1B570C78-18A7-4FEC-B490-2F13C7D82B68}" type="parTrans" cxnId="{66B92D22-95D1-42EB-95D5-BDD360D1D675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B05A78E8-AEE4-46C8-AFF5-FD0003FD618B}" type="sibTrans" cxnId="{66B92D22-95D1-42EB-95D5-BDD360D1D675}">
      <dgm:prSet/>
      <dgm:spPr/>
      <dgm:t>
        <a:bodyPr/>
        <a:lstStyle/>
        <a:p>
          <a:endParaRPr lang="en-US"/>
        </a:p>
      </dgm:t>
    </dgm:pt>
    <dgm:pt modelId="{786C83FE-72D7-4D16-9A5B-C0848FA58013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Academic Outreach Chair</a:t>
          </a:r>
        </a:p>
        <a:p>
          <a:r>
            <a:rPr lang="en-US" sz="1000" b="1" u="none" dirty="0">
              <a:solidFill>
                <a:srgbClr val="1F497D"/>
              </a:solidFill>
            </a:rPr>
            <a:t>Katy Poulos</a:t>
          </a:r>
          <a:endParaRPr lang="en-US" sz="1000" dirty="0"/>
        </a:p>
      </dgm:t>
    </dgm:pt>
    <dgm:pt modelId="{8072EEE3-28FD-4A9E-BFEA-45080464D893}" type="parTrans" cxnId="{F5AAF978-1EC9-4CAA-9963-8FF71542222D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7A27E138-BA1C-4798-AD82-D48AF7AC5812}" type="sibTrans" cxnId="{F5AAF978-1EC9-4CAA-9963-8FF71542222D}">
      <dgm:prSet/>
      <dgm:spPr/>
      <dgm:t>
        <a:bodyPr/>
        <a:lstStyle/>
        <a:p>
          <a:endParaRPr lang="en-US"/>
        </a:p>
      </dgm:t>
    </dgm:pt>
    <dgm:pt modelId="{3BEC88EB-2425-4B34-BA63-EDE3CAD1A5B8}">
      <dgm:prSet custT="1"/>
      <dgm:spPr>
        <a:solidFill>
          <a:srgbClr val="FAC090"/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Career Opportunity Coordinator</a:t>
          </a:r>
        </a:p>
        <a:p>
          <a:r>
            <a:rPr lang="en-US" sz="1000" b="1" u="sng" dirty="0">
              <a:solidFill>
                <a:srgbClr val="FF0000"/>
              </a:solidFill>
            </a:rPr>
            <a:t>Open Position</a:t>
          </a:r>
          <a:endParaRPr lang="en-US" sz="1000" dirty="0"/>
        </a:p>
      </dgm:t>
    </dgm:pt>
    <dgm:pt modelId="{800A3821-5432-4699-9F15-25A75D79E606}" type="parTrans" cxnId="{D7F9CDCB-CEB8-4C8E-ADF4-AFF959C24716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10169796-279C-4EF5-A6F1-00BD803AE2A2}" type="sibTrans" cxnId="{D7F9CDCB-CEB8-4C8E-ADF4-AFF959C24716}">
      <dgm:prSet/>
      <dgm:spPr/>
      <dgm:t>
        <a:bodyPr/>
        <a:lstStyle/>
        <a:p>
          <a:endParaRPr lang="en-US"/>
        </a:p>
      </dgm:t>
    </dgm:pt>
    <dgm:pt modelId="{D7AFAF0C-01DF-47A9-840F-9FF380687949}">
      <dgm:prSet/>
      <dgm:spPr>
        <a:solidFill>
          <a:srgbClr val="FAC090"/>
        </a:solidFill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Veterans Outreach Chair</a:t>
          </a:r>
        </a:p>
        <a:p>
          <a:r>
            <a:rPr lang="en-US" b="1" u="sng" dirty="0">
              <a:solidFill>
                <a:srgbClr val="FF0000"/>
              </a:solidFill>
            </a:rPr>
            <a:t>Open Position</a:t>
          </a:r>
          <a:endParaRPr lang="en-US" dirty="0"/>
        </a:p>
      </dgm:t>
    </dgm:pt>
    <dgm:pt modelId="{90E5677C-FEF8-4B25-83EE-91F9AB4964AD}" type="parTrans" cxnId="{0CEA7E50-B84E-4E92-966F-C6E6369FDDD9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00087720-42DD-4CFC-AF70-E6C7FB5020E1}" type="sibTrans" cxnId="{0CEA7E50-B84E-4E92-966F-C6E6369FDDD9}">
      <dgm:prSet/>
      <dgm:spPr/>
      <dgm:t>
        <a:bodyPr/>
        <a:lstStyle/>
        <a:p>
          <a:endParaRPr lang="en-US"/>
        </a:p>
      </dgm:t>
    </dgm:pt>
    <dgm:pt modelId="{C3C638B6-6C2C-4884-B6C9-89C734EC33BB}">
      <dgm:prSet/>
      <dgm:spPr>
        <a:solidFill>
          <a:srgbClr val="FAC090"/>
        </a:solidFill>
      </dgm:spPr>
      <dgm:t>
        <a:bodyPr/>
        <a:lstStyle/>
        <a:p>
          <a:r>
            <a:rPr lang="en-US" b="1" dirty="0">
              <a:solidFill>
                <a:srgbClr val="002060"/>
              </a:solidFill>
            </a:rPr>
            <a:t>Veterans Outreach Chair</a:t>
          </a:r>
        </a:p>
        <a:p>
          <a:r>
            <a:rPr lang="en-US" b="1" u="none" dirty="0">
              <a:solidFill>
                <a:srgbClr val="002060"/>
              </a:solidFill>
            </a:rPr>
            <a:t>Cary  Sapp</a:t>
          </a:r>
          <a:endParaRPr lang="en-US" u="none" dirty="0">
            <a:solidFill>
              <a:srgbClr val="002060"/>
            </a:solidFill>
          </a:endParaRPr>
        </a:p>
      </dgm:t>
    </dgm:pt>
    <dgm:pt modelId="{F5F95040-A768-4B4D-B21A-2773202C9E50}" type="parTrans" cxnId="{FEB15533-541B-4094-85D5-2597D0CBE740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4DDFB085-25F5-46D8-990A-295C97541968}" type="sibTrans" cxnId="{FEB15533-541B-4094-85D5-2597D0CBE740}">
      <dgm:prSet/>
      <dgm:spPr/>
      <dgm:t>
        <a:bodyPr/>
        <a:lstStyle/>
        <a:p>
          <a:endParaRPr lang="en-US"/>
        </a:p>
      </dgm:t>
    </dgm:pt>
    <dgm:pt modelId="{83DEB732-7BAA-436A-AAE2-ECBFF3E6B973}">
      <dgm:prSet/>
      <dgm:spPr>
        <a:solidFill>
          <a:srgbClr val="FAC090"/>
        </a:solidFill>
      </dgm:spPr>
      <dgm:t>
        <a:bodyPr/>
        <a:lstStyle/>
        <a:p>
          <a:r>
            <a:rPr lang="en-US" b="1" dirty="0">
              <a:solidFill>
                <a:schemeClr val="tx2"/>
              </a:solidFill>
            </a:rPr>
            <a:t>Business Development Coordinator</a:t>
          </a:r>
        </a:p>
        <a:p>
          <a:r>
            <a:rPr lang="en-US" b="1" u="sng" dirty="0">
              <a:solidFill>
                <a:srgbClr val="FF0000"/>
              </a:solidFill>
            </a:rPr>
            <a:t>Open Position</a:t>
          </a:r>
          <a:endParaRPr lang="en-US" dirty="0">
            <a:solidFill>
              <a:srgbClr val="FF0000"/>
            </a:solidFill>
          </a:endParaRPr>
        </a:p>
      </dgm:t>
    </dgm:pt>
    <dgm:pt modelId="{C0A02CF1-AAC6-42AB-A60A-F13241428885}" type="parTrans" cxnId="{C7DF4B61-AB40-4691-A6BB-430B49BAD421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A3D73FC1-7EBC-4221-81FE-F1DFD0A75A73}" type="sibTrans" cxnId="{C7DF4B61-AB40-4691-A6BB-430B49BAD421}">
      <dgm:prSet/>
      <dgm:spPr/>
      <dgm:t>
        <a:bodyPr/>
        <a:lstStyle/>
        <a:p>
          <a:endParaRPr lang="en-US"/>
        </a:p>
      </dgm:t>
    </dgm:pt>
    <dgm:pt modelId="{8C41DF5B-B979-4B00-A4E5-C561F466DFD2}">
      <dgm:prSet/>
      <dgm:spPr>
        <a:solidFill>
          <a:srgbClr val="FAC090"/>
        </a:solidFill>
      </dgm:spPr>
      <dgm:t>
        <a:bodyPr/>
        <a:lstStyle/>
        <a:p>
          <a:r>
            <a:rPr lang="en-US" b="1" dirty="0">
              <a:solidFill>
                <a:schemeClr val="tx2"/>
              </a:solidFill>
            </a:rPr>
            <a:t>Customer Relations Specialists</a:t>
          </a:r>
        </a:p>
        <a:p>
          <a:r>
            <a:rPr lang="en-US" b="1" u="sng" dirty="0">
              <a:solidFill>
                <a:srgbClr val="FF0000"/>
              </a:solidFill>
            </a:rPr>
            <a:t>Open Position</a:t>
          </a:r>
          <a:endParaRPr lang="en-US" dirty="0">
            <a:solidFill>
              <a:srgbClr val="FF0000"/>
            </a:solidFill>
          </a:endParaRPr>
        </a:p>
      </dgm:t>
    </dgm:pt>
    <dgm:pt modelId="{B339A95F-1331-47D1-87F3-A1AC484A8E10}" type="parTrans" cxnId="{E84EDBD3-898F-4D8E-825F-18D8E145A9C0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E616D2FA-428E-4E92-9E05-61B6EDF5A22E}" type="sibTrans" cxnId="{E84EDBD3-898F-4D8E-825F-18D8E145A9C0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433903" custScaleY="257387" custLinFactY="-301423" custLinFactNeighborX="6461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29950D6C-E632-458A-96AE-67E01E786A95}" type="pres">
      <dgm:prSet presAssocID="{934E7473-0B83-4203-A4D1-0C25436C2F82}" presName="Name37" presStyleLbl="parChTrans1D2" presStyleIdx="0" presStyleCnt="3"/>
      <dgm:spPr/>
    </dgm:pt>
    <dgm:pt modelId="{820C6E10-AAFA-49EA-B35C-BDF21BC84A3A}" type="pres">
      <dgm:prSet presAssocID="{B1BC50FD-617F-46E3-B595-6C24A5ECEB8D}" presName="hierRoot2" presStyleCnt="0">
        <dgm:presLayoutVars>
          <dgm:hierBranch val="init"/>
        </dgm:presLayoutVars>
      </dgm:prSet>
      <dgm:spPr/>
    </dgm:pt>
    <dgm:pt modelId="{D482FC13-B9E8-4CED-B3BD-EF95CE1582F1}" type="pres">
      <dgm:prSet presAssocID="{B1BC50FD-617F-46E3-B595-6C24A5ECEB8D}" presName="rootComposite" presStyleCnt="0"/>
      <dgm:spPr/>
    </dgm:pt>
    <dgm:pt modelId="{75593D0B-7C27-42C1-980C-BAC52AE2AA56}" type="pres">
      <dgm:prSet presAssocID="{B1BC50FD-617F-46E3-B595-6C24A5ECEB8D}" presName="rootText" presStyleLbl="node2" presStyleIdx="0" presStyleCnt="3" custScaleX="270782" custScaleY="261799" custLinFactX="-18702" custLinFactY="-100000" custLinFactNeighborX="-100000" custLinFactNeighborY="-163930">
        <dgm:presLayoutVars>
          <dgm:chPref val="3"/>
        </dgm:presLayoutVars>
      </dgm:prSet>
      <dgm:spPr/>
    </dgm:pt>
    <dgm:pt modelId="{E3B99499-7CD8-49FC-8FAC-D36FE3B9B93D}" type="pres">
      <dgm:prSet presAssocID="{B1BC50FD-617F-46E3-B595-6C24A5ECEB8D}" presName="rootConnector" presStyleLbl="node2" presStyleIdx="0" presStyleCnt="3"/>
      <dgm:spPr/>
    </dgm:pt>
    <dgm:pt modelId="{811EEAF3-7493-4058-93E1-BA46979B5473}" type="pres">
      <dgm:prSet presAssocID="{B1BC50FD-617F-46E3-B595-6C24A5ECEB8D}" presName="hierChild4" presStyleCnt="0"/>
      <dgm:spPr/>
    </dgm:pt>
    <dgm:pt modelId="{1BBDBE99-F144-4651-8A56-5C889DB36BFD}" type="pres">
      <dgm:prSet presAssocID="{180BE4A7-5AB1-466D-8627-0D5ED2397F9C}" presName="Name37" presStyleLbl="parChTrans1D3" presStyleIdx="0" presStyleCnt="8"/>
      <dgm:spPr/>
    </dgm:pt>
    <dgm:pt modelId="{77DFA349-7879-4837-A336-BCD78677168B}" type="pres">
      <dgm:prSet presAssocID="{20093800-9421-4BE5-AF69-96F4A4215AB3}" presName="hierRoot2" presStyleCnt="0">
        <dgm:presLayoutVars>
          <dgm:hierBranch val="init"/>
        </dgm:presLayoutVars>
      </dgm:prSet>
      <dgm:spPr/>
    </dgm:pt>
    <dgm:pt modelId="{49AE14B0-98FF-4604-B606-0F50E9FB2A73}" type="pres">
      <dgm:prSet presAssocID="{20093800-9421-4BE5-AF69-96F4A4215AB3}" presName="rootComposite" presStyleCnt="0"/>
      <dgm:spPr/>
    </dgm:pt>
    <dgm:pt modelId="{8CDFDE0B-9265-49C3-9F54-597F30D2D7D0}" type="pres">
      <dgm:prSet presAssocID="{20093800-9421-4BE5-AF69-96F4A4215AB3}" presName="rootText" presStyleLbl="node3" presStyleIdx="0" presStyleCnt="8" custScaleX="244157" custScaleY="202614" custLinFactX="-37370" custLinFactY="-100000" custLinFactNeighborX="-100000" custLinFactNeighborY="-136386">
        <dgm:presLayoutVars>
          <dgm:chPref val="3"/>
        </dgm:presLayoutVars>
      </dgm:prSet>
      <dgm:spPr/>
    </dgm:pt>
    <dgm:pt modelId="{EBAB0A1A-2CA2-4069-9464-5EF8CA76F372}" type="pres">
      <dgm:prSet presAssocID="{20093800-9421-4BE5-AF69-96F4A4215AB3}" presName="rootConnector" presStyleLbl="node3" presStyleIdx="0" presStyleCnt="8"/>
      <dgm:spPr/>
    </dgm:pt>
    <dgm:pt modelId="{98E69E6B-F0E5-42EF-9D03-D96E05B99ACD}" type="pres">
      <dgm:prSet presAssocID="{20093800-9421-4BE5-AF69-96F4A4215AB3}" presName="hierChild4" presStyleCnt="0"/>
      <dgm:spPr/>
    </dgm:pt>
    <dgm:pt modelId="{C53DC579-958F-4B35-8A6C-5FC0BC79ED7A}" type="pres">
      <dgm:prSet presAssocID="{20093800-9421-4BE5-AF69-96F4A4215AB3}" presName="hierChild5" presStyleCnt="0"/>
      <dgm:spPr/>
    </dgm:pt>
    <dgm:pt modelId="{EA12CC51-39A5-43EA-9968-594E942CBFFE}" type="pres">
      <dgm:prSet presAssocID="{1B570C78-18A7-4FEC-B490-2F13C7D82B68}" presName="Name37" presStyleLbl="parChTrans1D3" presStyleIdx="1" presStyleCnt="8"/>
      <dgm:spPr/>
    </dgm:pt>
    <dgm:pt modelId="{2937A76B-68FD-4C1E-9352-0AD2BACCCAE7}" type="pres">
      <dgm:prSet presAssocID="{5E096E3A-3A4A-4895-92AF-33B215FF1F13}" presName="hierRoot2" presStyleCnt="0">
        <dgm:presLayoutVars>
          <dgm:hierBranch val="init"/>
        </dgm:presLayoutVars>
      </dgm:prSet>
      <dgm:spPr/>
    </dgm:pt>
    <dgm:pt modelId="{0A6459D0-F2D4-4A39-BBCF-7A793141714F}" type="pres">
      <dgm:prSet presAssocID="{5E096E3A-3A4A-4895-92AF-33B215FF1F13}" presName="rootComposite" presStyleCnt="0"/>
      <dgm:spPr/>
    </dgm:pt>
    <dgm:pt modelId="{6D2C001C-48C9-4E9F-8905-3FF156F2CB8B}" type="pres">
      <dgm:prSet presAssocID="{5E096E3A-3A4A-4895-92AF-33B215FF1F13}" presName="rootText" presStyleLbl="node3" presStyleIdx="1" presStyleCnt="8" custScaleX="244156" custScaleY="202973" custLinFactX="-37370" custLinFactY="-100000" custLinFactNeighborX="-100000" custLinFactNeighborY="-126900">
        <dgm:presLayoutVars>
          <dgm:chPref val="3"/>
        </dgm:presLayoutVars>
      </dgm:prSet>
      <dgm:spPr/>
    </dgm:pt>
    <dgm:pt modelId="{FD9156C2-204D-43E5-B49D-9A000B579A87}" type="pres">
      <dgm:prSet presAssocID="{5E096E3A-3A4A-4895-92AF-33B215FF1F13}" presName="rootConnector" presStyleLbl="node3" presStyleIdx="1" presStyleCnt="8"/>
      <dgm:spPr/>
    </dgm:pt>
    <dgm:pt modelId="{821C7CCE-593E-4D10-91F6-5D99DA9867A6}" type="pres">
      <dgm:prSet presAssocID="{5E096E3A-3A4A-4895-92AF-33B215FF1F13}" presName="hierChild4" presStyleCnt="0"/>
      <dgm:spPr/>
    </dgm:pt>
    <dgm:pt modelId="{2BD544FD-528D-4570-B50A-DB465C7C7365}" type="pres">
      <dgm:prSet presAssocID="{5E096E3A-3A4A-4895-92AF-33B215FF1F13}" presName="hierChild5" presStyleCnt="0"/>
      <dgm:spPr/>
    </dgm:pt>
    <dgm:pt modelId="{08BE24B7-07D5-49EA-A4D0-D77D690FC273}" type="pres">
      <dgm:prSet presAssocID="{8072EEE3-28FD-4A9E-BFEA-45080464D893}" presName="Name37" presStyleLbl="parChTrans1D3" presStyleIdx="2" presStyleCnt="8"/>
      <dgm:spPr/>
    </dgm:pt>
    <dgm:pt modelId="{6360A29F-ED80-46D9-B5DE-3B73613D0B35}" type="pres">
      <dgm:prSet presAssocID="{786C83FE-72D7-4D16-9A5B-C0848FA58013}" presName="hierRoot2" presStyleCnt="0">
        <dgm:presLayoutVars>
          <dgm:hierBranch val="init"/>
        </dgm:presLayoutVars>
      </dgm:prSet>
      <dgm:spPr/>
    </dgm:pt>
    <dgm:pt modelId="{091D7D6E-D3A6-47CD-B6E9-2B532069C432}" type="pres">
      <dgm:prSet presAssocID="{786C83FE-72D7-4D16-9A5B-C0848FA58013}" presName="rootComposite" presStyleCnt="0"/>
      <dgm:spPr/>
    </dgm:pt>
    <dgm:pt modelId="{5EFE61EE-AE8D-4324-8729-494E3055696C}" type="pres">
      <dgm:prSet presAssocID="{786C83FE-72D7-4D16-9A5B-C0848FA58013}" presName="rootText" presStyleLbl="node3" presStyleIdx="2" presStyleCnt="8" custScaleX="244156" custScaleY="202973" custLinFactX="-36389" custLinFactY="-100000" custLinFactNeighborX="-100000" custLinFactNeighborY="-124277">
        <dgm:presLayoutVars>
          <dgm:chPref val="3"/>
        </dgm:presLayoutVars>
      </dgm:prSet>
      <dgm:spPr/>
    </dgm:pt>
    <dgm:pt modelId="{909EA72B-FD9C-46E2-ABF6-08DD20E1261A}" type="pres">
      <dgm:prSet presAssocID="{786C83FE-72D7-4D16-9A5B-C0848FA58013}" presName="rootConnector" presStyleLbl="node3" presStyleIdx="2" presStyleCnt="8"/>
      <dgm:spPr/>
    </dgm:pt>
    <dgm:pt modelId="{09298D42-3FA6-4A15-A10D-6CE5A7699FCF}" type="pres">
      <dgm:prSet presAssocID="{786C83FE-72D7-4D16-9A5B-C0848FA58013}" presName="hierChild4" presStyleCnt="0"/>
      <dgm:spPr/>
    </dgm:pt>
    <dgm:pt modelId="{778D2467-AB7E-40FC-9E74-1FD7EE392957}" type="pres">
      <dgm:prSet presAssocID="{786C83FE-72D7-4D16-9A5B-C0848FA58013}" presName="hierChild5" presStyleCnt="0"/>
      <dgm:spPr/>
    </dgm:pt>
    <dgm:pt modelId="{3A410A80-A53B-4BCA-99C2-1FA2F1A1FC72}" type="pres">
      <dgm:prSet presAssocID="{800A3821-5432-4699-9F15-25A75D79E606}" presName="Name37" presStyleLbl="parChTrans1D3" presStyleIdx="3" presStyleCnt="8"/>
      <dgm:spPr/>
    </dgm:pt>
    <dgm:pt modelId="{8043746B-E661-4873-9B74-BE1B52AC6380}" type="pres">
      <dgm:prSet presAssocID="{3BEC88EB-2425-4B34-BA63-EDE3CAD1A5B8}" presName="hierRoot2" presStyleCnt="0">
        <dgm:presLayoutVars>
          <dgm:hierBranch val="init"/>
        </dgm:presLayoutVars>
      </dgm:prSet>
      <dgm:spPr/>
    </dgm:pt>
    <dgm:pt modelId="{056C7146-9C84-453A-9618-7A2728AE77D0}" type="pres">
      <dgm:prSet presAssocID="{3BEC88EB-2425-4B34-BA63-EDE3CAD1A5B8}" presName="rootComposite" presStyleCnt="0"/>
      <dgm:spPr/>
    </dgm:pt>
    <dgm:pt modelId="{56B99EA9-8E46-47FA-8ABC-CAB3CD2A2EB0}" type="pres">
      <dgm:prSet presAssocID="{3BEC88EB-2425-4B34-BA63-EDE3CAD1A5B8}" presName="rootText" presStyleLbl="node3" presStyleIdx="3" presStyleCnt="8" custScaleX="244156" custScaleY="202973" custLinFactX="-36389" custLinFactY="-57518" custLinFactNeighborX="-100000" custLinFactNeighborY="-100000">
        <dgm:presLayoutVars>
          <dgm:chPref val="3"/>
        </dgm:presLayoutVars>
      </dgm:prSet>
      <dgm:spPr/>
    </dgm:pt>
    <dgm:pt modelId="{FB2F7244-9494-4063-9D43-631EFCD471CB}" type="pres">
      <dgm:prSet presAssocID="{3BEC88EB-2425-4B34-BA63-EDE3CAD1A5B8}" presName="rootConnector" presStyleLbl="node3" presStyleIdx="3" presStyleCnt="8"/>
      <dgm:spPr/>
    </dgm:pt>
    <dgm:pt modelId="{D690F9FB-11B8-4595-AB71-0B1EBCC01355}" type="pres">
      <dgm:prSet presAssocID="{3BEC88EB-2425-4B34-BA63-EDE3CAD1A5B8}" presName="hierChild4" presStyleCnt="0"/>
      <dgm:spPr/>
    </dgm:pt>
    <dgm:pt modelId="{E344FA33-D564-4122-B99C-CA204F0AFDC2}" type="pres">
      <dgm:prSet presAssocID="{3BEC88EB-2425-4B34-BA63-EDE3CAD1A5B8}" presName="hierChild5" presStyleCnt="0"/>
      <dgm:spPr/>
    </dgm:pt>
    <dgm:pt modelId="{78E0215D-E859-4EAF-BED1-31825950DEF8}" type="pres">
      <dgm:prSet presAssocID="{B1BC50FD-617F-46E3-B595-6C24A5ECEB8D}" presName="hierChild5" presStyleCnt="0"/>
      <dgm:spPr/>
    </dgm:pt>
    <dgm:pt modelId="{5AB2D16A-D6DE-4867-AC33-9E0584FC97B8}" type="pres">
      <dgm:prSet presAssocID="{E9963541-F8CD-44B4-B115-AC8AD65FC5F2}" presName="Name37" presStyleLbl="parChTrans1D2" presStyleIdx="1" presStyleCnt="3"/>
      <dgm:spPr/>
    </dgm:pt>
    <dgm:pt modelId="{418391B5-3F68-420F-A3B6-C9C51456920F}" type="pres">
      <dgm:prSet presAssocID="{FD8A5FDA-9B99-4E28-A69D-CBEEB5050EF8}" presName="hierRoot2" presStyleCnt="0">
        <dgm:presLayoutVars>
          <dgm:hierBranch val="init"/>
        </dgm:presLayoutVars>
      </dgm:prSet>
      <dgm:spPr/>
    </dgm:pt>
    <dgm:pt modelId="{EEBAD33D-53B6-444D-A951-EC65D4A3E2DE}" type="pres">
      <dgm:prSet presAssocID="{FD8A5FDA-9B99-4E28-A69D-CBEEB5050EF8}" presName="rootComposite" presStyleCnt="0"/>
      <dgm:spPr/>
    </dgm:pt>
    <dgm:pt modelId="{EA494E38-A458-46C8-8A4A-687D22E92590}" type="pres">
      <dgm:prSet presAssocID="{FD8A5FDA-9B99-4E28-A69D-CBEEB5050EF8}" presName="rootText" presStyleLbl="node2" presStyleIdx="1" presStyleCnt="3" custScaleX="292131" custScaleY="255054" custLinFactY="-100000" custLinFactNeighborX="-11465" custLinFactNeighborY="-164437">
        <dgm:presLayoutVars>
          <dgm:chPref val="3"/>
        </dgm:presLayoutVars>
      </dgm:prSet>
      <dgm:spPr/>
    </dgm:pt>
    <dgm:pt modelId="{B2616DD2-85A0-4CAC-96DD-A8EEDB4C945D}" type="pres">
      <dgm:prSet presAssocID="{FD8A5FDA-9B99-4E28-A69D-CBEEB5050EF8}" presName="rootConnector" presStyleLbl="node2" presStyleIdx="1" presStyleCnt="3"/>
      <dgm:spPr/>
    </dgm:pt>
    <dgm:pt modelId="{D8EC3401-4F62-4564-9942-084D4FD9ED36}" type="pres">
      <dgm:prSet presAssocID="{FD8A5FDA-9B99-4E28-A69D-CBEEB5050EF8}" presName="hierChild4" presStyleCnt="0"/>
      <dgm:spPr/>
    </dgm:pt>
    <dgm:pt modelId="{8248B06C-193E-4CC7-A4AD-A02645B322A4}" type="pres">
      <dgm:prSet presAssocID="{90E5677C-FEF8-4B25-83EE-91F9AB4964AD}" presName="Name37" presStyleLbl="parChTrans1D3" presStyleIdx="4" presStyleCnt="8"/>
      <dgm:spPr/>
    </dgm:pt>
    <dgm:pt modelId="{36BEF1D4-0255-4DD8-8E82-78E1C1F1D6BC}" type="pres">
      <dgm:prSet presAssocID="{D7AFAF0C-01DF-47A9-840F-9FF380687949}" presName="hierRoot2" presStyleCnt="0">
        <dgm:presLayoutVars>
          <dgm:hierBranch val="init"/>
        </dgm:presLayoutVars>
      </dgm:prSet>
      <dgm:spPr/>
    </dgm:pt>
    <dgm:pt modelId="{57EFC5D7-DFE5-4952-805F-D9DE5B093FFD}" type="pres">
      <dgm:prSet presAssocID="{D7AFAF0C-01DF-47A9-840F-9FF380687949}" presName="rootComposite" presStyleCnt="0"/>
      <dgm:spPr/>
    </dgm:pt>
    <dgm:pt modelId="{214DD42E-BF6C-4DBF-A0D0-59050C1DE643}" type="pres">
      <dgm:prSet presAssocID="{D7AFAF0C-01DF-47A9-840F-9FF380687949}" presName="rootText" presStyleLbl="node3" presStyleIdx="4" presStyleCnt="8" custScaleX="244156" custScaleY="202973" custLinFactY="-93786" custLinFactNeighborX="-10992" custLinFactNeighborY="-100000">
        <dgm:presLayoutVars>
          <dgm:chPref val="3"/>
        </dgm:presLayoutVars>
      </dgm:prSet>
      <dgm:spPr/>
    </dgm:pt>
    <dgm:pt modelId="{E138D554-EB1A-428D-8843-9E7EEB1A6A8D}" type="pres">
      <dgm:prSet presAssocID="{D7AFAF0C-01DF-47A9-840F-9FF380687949}" presName="rootConnector" presStyleLbl="node3" presStyleIdx="4" presStyleCnt="8"/>
      <dgm:spPr/>
    </dgm:pt>
    <dgm:pt modelId="{1BC716CE-937E-4942-81BB-CA9085BF4D85}" type="pres">
      <dgm:prSet presAssocID="{D7AFAF0C-01DF-47A9-840F-9FF380687949}" presName="hierChild4" presStyleCnt="0"/>
      <dgm:spPr/>
    </dgm:pt>
    <dgm:pt modelId="{FD124C80-9AD3-4DC2-B73F-973AA1BFFB23}" type="pres">
      <dgm:prSet presAssocID="{D7AFAF0C-01DF-47A9-840F-9FF380687949}" presName="hierChild5" presStyleCnt="0"/>
      <dgm:spPr/>
    </dgm:pt>
    <dgm:pt modelId="{6C33A602-A465-4191-B55A-3D6630B57CAE}" type="pres">
      <dgm:prSet presAssocID="{F5F95040-A768-4B4D-B21A-2773202C9E50}" presName="Name37" presStyleLbl="parChTrans1D3" presStyleIdx="5" presStyleCnt="8"/>
      <dgm:spPr/>
    </dgm:pt>
    <dgm:pt modelId="{2C5E78CA-63B4-423D-9A33-96D4759531FF}" type="pres">
      <dgm:prSet presAssocID="{C3C638B6-6C2C-4884-B6C9-89C734EC33BB}" presName="hierRoot2" presStyleCnt="0">
        <dgm:presLayoutVars>
          <dgm:hierBranch val="init"/>
        </dgm:presLayoutVars>
      </dgm:prSet>
      <dgm:spPr/>
    </dgm:pt>
    <dgm:pt modelId="{94D80410-2F9A-4924-9C31-B438098A7258}" type="pres">
      <dgm:prSet presAssocID="{C3C638B6-6C2C-4884-B6C9-89C734EC33BB}" presName="rootComposite" presStyleCnt="0"/>
      <dgm:spPr/>
    </dgm:pt>
    <dgm:pt modelId="{86DD38F3-30CA-4368-93BD-5917791757C5}" type="pres">
      <dgm:prSet presAssocID="{C3C638B6-6C2C-4884-B6C9-89C734EC33BB}" presName="rootText" presStyleLbl="node3" presStyleIdx="5" presStyleCnt="8" custScaleX="244156" custScaleY="202973" custLinFactY="-75973" custLinFactNeighborX="-10992" custLinFactNeighborY="-100000">
        <dgm:presLayoutVars>
          <dgm:chPref val="3"/>
        </dgm:presLayoutVars>
      </dgm:prSet>
      <dgm:spPr/>
    </dgm:pt>
    <dgm:pt modelId="{9D5998BE-DE54-41FB-B32B-C48A921C2CAC}" type="pres">
      <dgm:prSet presAssocID="{C3C638B6-6C2C-4884-B6C9-89C734EC33BB}" presName="rootConnector" presStyleLbl="node3" presStyleIdx="5" presStyleCnt="8"/>
      <dgm:spPr/>
    </dgm:pt>
    <dgm:pt modelId="{F3480E73-9240-477B-B900-A3E789881977}" type="pres">
      <dgm:prSet presAssocID="{C3C638B6-6C2C-4884-B6C9-89C734EC33BB}" presName="hierChild4" presStyleCnt="0"/>
      <dgm:spPr/>
    </dgm:pt>
    <dgm:pt modelId="{DB01FB1A-1063-43ED-B1A4-3C896CA4B6FE}" type="pres">
      <dgm:prSet presAssocID="{C3C638B6-6C2C-4884-B6C9-89C734EC33BB}" presName="hierChild5" presStyleCnt="0"/>
      <dgm:spPr/>
    </dgm:pt>
    <dgm:pt modelId="{038CED3D-CE1B-4FD0-B7A0-3CB36655706D}" type="pres">
      <dgm:prSet presAssocID="{FD8A5FDA-9B99-4E28-A69D-CBEEB5050EF8}" presName="hierChild5" presStyleCnt="0"/>
      <dgm:spPr/>
    </dgm:pt>
    <dgm:pt modelId="{3140D11F-F1CD-43BE-87FF-490E756ADF1D}" type="pres">
      <dgm:prSet presAssocID="{C2D0195D-DD8C-463D-89CB-6623EEDD9212}" presName="Name37" presStyleLbl="parChTrans1D2" presStyleIdx="2" presStyleCnt="3"/>
      <dgm:spPr/>
    </dgm:pt>
    <dgm:pt modelId="{8983D464-8709-4F4D-8BBB-FB13E5B981C4}" type="pres">
      <dgm:prSet presAssocID="{83AC76B3-DCDB-43F5-948F-8AF747410B6A}" presName="hierRoot2" presStyleCnt="0">
        <dgm:presLayoutVars>
          <dgm:hierBranch val="init"/>
        </dgm:presLayoutVars>
      </dgm:prSet>
      <dgm:spPr/>
    </dgm:pt>
    <dgm:pt modelId="{1466CF33-9DC4-4441-B315-698FF4A8B7A9}" type="pres">
      <dgm:prSet presAssocID="{83AC76B3-DCDB-43F5-948F-8AF747410B6A}" presName="rootComposite" presStyleCnt="0"/>
      <dgm:spPr/>
    </dgm:pt>
    <dgm:pt modelId="{2DB254ED-998F-4DBE-A7F3-B328604836D8}" type="pres">
      <dgm:prSet presAssocID="{83AC76B3-DCDB-43F5-948F-8AF747410B6A}" presName="rootText" presStyleLbl="node2" presStyleIdx="2" presStyleCnt="3" custScaleX="315273" custScaleY="255054" custLinFactY="-100000" custLinFactNeighborX="73079" custLinFactNeighborY="-163930">
        <dgm:presLayoutVars>
          <dgm:chPref val="3"/>
        </dgm:presLayoutVars>
      </dgm:prSet>
      <dgm:spPr/>
    </dgm:pt>
    <dgm:pt modelId="{88AA3BF3-85DB-44EA-B59C-ED1169334F81}" type="pres">
      <dgm:prSet presAssocID="{83AC76B3-DCDB-43F5-948F-8AF747410B6A}" presName="rootConnector" presStyleLbl="node2" presStyleIdx="2" presStyleCnt="3"/>
      <dgm:spPr/>
    </dgm:pt>
    <dgm:pt modelId="{74A32030-FB31-4D42-9A4D-B1E083E30E54}" type="pres">
      <dgm:prSet presAssocID="{83AC76B3-DCDB-43F5-948F-8AF747410B6A}" presName="hierChild4" presStyleCnt="0"/>
      <dgm:spPr/>
    </dgm:pt>
    <dgm:pt modelId="{83FAC863-2E54-465B-BE52-B6F7F8A3DD2A}" type="pres">
      <dgm:prSet presAssocID="{C0A02CF1-AAC6-42AB-A60A-F13241428885}" presName="Name37" presStyleLbl="parChTrans1D3" presStyleIdx="6" presStyleCnt="8"/>
      <dgm:spPr/>
    </dgm:pt>
    <dgm:pt modelId="{28269E35-1006-493C-B0C6-50FFD1A5BF2B}" type="pres">
      <dgm:prSet presAssocID="{83DEB732-7BAA-436A-AAE2-ECBFF3E6B973}" presName="hierRoot2" presStyleCnt="0">
        <dgm:presLayoutVars>
          <dgm:hierBranch val="init"/>
        </dgm:presLayoutVars>
      </dgm:prSet>
      <dgm:spPr/>
    </dgm:pt>
    <dgm:pt modelId="{97E65355-5775-4895-AB08-B868D2B7D657}" type="pres">
      <dgm:prSet presAssocID="{83DEB732-7BAA-436A-AAE2-ECBFF3E6B973}" presName="rootComposite" presStyleCnt="0"/>
      <dgm:spPr/>
    </dgm:pt>
    <dgm:pt modelId="{A0EFB5E8-45C5-4EB2-8616-E1A5A6920598}" type="pres">
      <dgm:prSet presAssocID="{83DEB732-7BAA-436A-AAE2-ECBFF3E6B973}" presName="rootText" presStyleLbl="node3" presStyleIdx="6" presStyleCnt="8" custScaleX="244156" custScaleY="202973" custLinFactY="-69272" custLinFactNeighborX="60918" custLinFactNeighborY="-100000">
        <dgm:presLayoutVars>
          <dgm:chPref val="3"/>
        </dgm:presLayoutVars>
      </dgm:prSet>
      <dgm:spPr/>
    </dgm:pt>
    <dgm:pt modelId="{77A6C698-57CE-4BAF-8F89-D5748DB81E6B}" type="pres">
      <dgm:prSet presAssocID="{83DEB732-7BAA-436A-AAE2-ECBFF3E6B973}" presName="rootConnector" presStyleLbl="node3" presStyleIdx="6" presStyleCnt="8"/>
      <dgm:spPr/>
    </dgm:pt>
    <dgm:pt modelId="{44C8BB34-CCC0-4621-A675-CFD9162FE19A}" type="pres">
      <dgm:prSet presAssocID="{83DEB732-7BAA-436A-AAE2-ECBFF3E6B973}" presName="hierChild4" presStyleCnt="0"/>
      <dgm:spPr/>
    </dgm:pt>
    <dgm:pt modelId="{6991FF2E-BF0D-4FB8-89BB-E4E0706A5B08}" type="pres">
      <dgm:prSet presAssocID="{83DEB732-7BAA-436A-AAE2-ECBFF3E6B973}" presName="hierChild5" presStyleCnt="0"/>
      <dgm:spPr/>
    </dgm:pt>
    <dgm:pt modelId="{B6098BAD-1BC9-4935-B31C-E31A12FC31EB}" type="pres">
      <dgm:prSet presAssocID="{B339A95F-1331-47D1-87F3-A1AC484A8E10}" presName="Name37" presStyleLbl="parChTrans1D3" presStyleIdx="7" presStyleCnt="8"/>
      <dgm:spPr/>
    </dgm:pt>
    <dgm:pt modelId="{9189123F-B90C-4213-AB06-993F323AC51C}" type="pres">
      <dgm:prSet presAssocID="{8C41DF5B-B979-4B00-A4E5-C561F466DFD2}" presName="hierRoot2" presStyleCnt="0">
        <dgm:presLayoutVars>
          <dgm:hierBranch val="init"/>
        </dgm:presLayoutVars>
      </dgm:prSet>
      <dgm:spPr/>
    </dgm:pt>
    <dgm:pt modelId="{E934C0C8-26BF-4CB6-BD00-154390C02BB5}" type="pres">
      <dgm:prSet presAssocID="{8C41DF5B-B979-4B00-A4E5-C561F466DFD2}" presName="rootComposite" presStyleCnt="0"/>
      <dgm:spPr/>
    </dgm:pt>
    <dgm:pt modelId="{102623A2-3C0C-49F1-9CDF-C742CBE0E164}" type="pres">
      <dgm:prSet presAssocID="{8C41DF5B-B979-4B00-A4E5-C561F466DFD2}" presName="rootText" presStyleLbl="node3" presStyleIdx="7" presStyleCnt="8" custScaleX="244156" custScaleY="202973" custLinFactY="-20082" custLinFactNeighborX="60918" custLinFactNeighborY="-100000">
        <dgm:presLayoutVars>
          <dgm:chPref val="3"/>
        </dgm:presLayoutVars>
      </dgm:prSet>
      <dgm:spPr/>
    </dgm:pt>
    <dgm:pt modelId="{DD7634D2-BBA0-4700-BE68-5C8D0225CCDD}" type="pres">
      <dgm:prSet presAssocID="{8C41DF5B-B979-4B00-A4E5-C561F466DFD2}" presName="rootConnector" presStyleLbl="node3" presStyleIdx="7" presStyleCnt="8"/>
      <dgm:spPr/>
    </dgm:pt>
    <dgm:pt modelId="{8CAEEB3C-1F4C-4649-BE7D-4749F6B34184}" type="pres">
      <dgm:prSet presAssocID="{8C41DF5B-B979-4B00-A4E5-C561F466DFD2}" presName="hierChild4" presStyleCnt="0"/>
      <dgm:spPr/>
    </dgm:pt>
    <dgm:pt modelId="{A1B424ED-1203-419A-8A02-B912367DD405}" type="pres">
      <dgm:prSet presAssocID="{8C41DF5B-B979-4B00-A4E5-C561F466DFD2}" presName="hierChild5" presStyleCnt="0"/>
      <dgm:spPr/>
    </dgm:pt>
    <dgm:pt modelId="{4C437969-51CE-4395-907E-E742BA6EF56B}" type="pres">
      <dgm:prSet presAssocID="{83AC76B3-DCDB-43F5-948F-8AF747410B6A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1B8A4C07-672D-4948-9167-2850930C50EF}" type="presOf" srcId="{786C83FE-72D7-4D16-9A5B-C0848FA58013}" destId="{909EA72B-FD9C-46E2-ABF6-08DD20E1261A}" srcOrd="1" destOrd="0" presId="urn:microsoft.com/office/officeart/2005/8/layout/orgChart1"/>
    <dgm:cxn modelId="{DA02AE1C-B42B-454F-B673-8F2E81D9C3F1}" type="presOf" srcId="{FD8A5FDA-9B99-4E28-A69D-CBEEB5050EF8}" destId="{EA494E38-A458-46C8-8A4A-687D22E92590}" srcOrd="0" destOrd="0" presId="urn:microsoft.com/office/officeart/2005/8/layout/orgChart1"/>
    <dgm:cxn modelId="{CD986021-7441-4FBF-ABF2-612936F953E6}" type="presOf" srcId="{786C83FE-72D7-4D16-9A5B-C0848FA58013}" destId="{5EFE61EE-AE8D-4324-8729-494E3055696C}" srcOrd="0" destOrd="0" presId="urn:microsoft.com/office/officeart/2005/8/layout/orgChart1"/>
    <dgm:cxn modelId="{66B92D22-95D1-42EB-95D5-BDD360D1D675}" srcId="{B1BC50FD-617F-46E3-B595-6C24A5ECEB8D}" destId="{5E096E3A-3A4A-4895-92AF-33B215FF1F13}" srcOrd="1" destOrd="0" parTransId="{1B570C78-18A7-4FEC-B490-2F13C7D82B68}" sibTransId="{B05A78E8-AEE4-46C8-AFF5-FD0003FD618B}"/>
    <dgm:cxn modelId="{4DCDD022-8B70-46F2-9F27-8357844862E3}" srcId="{23E55D7B-850D-42C3-9004-3F7F09514EF4}" destId="{83AC76B3-DCDB-43F5-948F-8AF747410B6A}" srcOrd="2" destOrd="0" parTransId="{C2D0195D-DD8C-463D-89CB-6623EEDD9212}" sibTransId="{C9469680-E643-40C5-9E26-E05278BC1DC6}"/>
    <dgm:cxn modelId="{780BD529-CA73-42F3-90B9-99640CF316FB}" type="presOf" srcId="{83AC76B3-DCDB-43F5-948F-8AF747410B6A}" destId="{2DB254ED-998F-4DBE-A7F3-B328604836D8}" srcOrd="0" destOrd="0" presId="urn:microsoft.com/office/officeart/2005/8/layout/orgChart1"/>
    <dgm:cxn modelId="{F1BF082F-42F2-4E76-8D25-6A15F7E9A4D3}" type="presOf" srcId="{20093800-9421-4BE5-AF69-96F4A4215AB3}" destId="{8CDFDE0B-9265-49C3-9F54-597F30D2D7D0}" srcOrd="0" destOrd="0" presId="urn:microsoft.com/office/officeart/2005/8/layout/orgChart1"/>
    <dgm:cxn modelId="{FEB15533-541B-4094-85D5-2597D0CBE740}" srcId="{FD8A5FDA-9B99-4E28-A69D-CBEEB5050EF8}" destId="{C3C638B6-6C2C-4884-B6C9-89C734EC33BB}" srcOrd="1" destOrd="0" parTransId="{F5F95040-A768-4B4D-B21A-2773202C9E50}" sibTransId="{4DDFB085-25F5-46D8-990A-295C97541968}"/>
    <dgm:cxn modelId="{B25E0C3E-85D1-44CF-914F-9CDF6F51A063}" type="presOf" srcId="{C3C638B6-6C2C-4884-B6C9-89C734EC33BB}" destId="{86DD38F3-30CA-4368-93BD-5917791757C5}" srcOrd="0" destOrd="0" presId="urn:microsoft.com/office/officeart/2005/8/layout/orgChart1"/>
    <dgm:cxn modelId="{C7DF4B61-AB40-4691-A6BB-430B49BAD421}" srcId="{83AC76B3-DCDB-43F5-948F-8AF747410B6A}" destId="{83DEB732-7BAA-436A-AAE2-ECBFF3E6B973}" srcOrd="0" destOrd="0" parTransId="{C0A02CF1-AAC6-42AB-A60A-F13241428885}" sibTransId="{A3D73FC1-7EBC-4221-81FE-F1DFD0A75A73}"/>
    <dgm:cxn modelId="{84CA5E62-ED97-4F4A-87BB-84B77E91C4C0}" type="presOf" srcId="{B339A95F-1331-47D1-87F3-A1AC484A8E10}" destId="{B6098BAD-1BC9-4935-B31C-E31A12FC31EB}" srcOrd="0" destOrd="0" presId="urn:microsoft.com/office/officeart/2005/8/layout/orgChart1"/>
    <dgm:cxn modelId="{491DB562-3DB2-49FB-B86A-0E0177690344}" type="presOf" srcId="{D7AFAF0C-01DF-47A9-840F-9FF380687949}" destId="{E138D554-EB1A-428D-8843-9E7EEB1A6A8D}" srcOrd="1" destOrd="0" presId="urn:microsoft.com/office/officeart/2005/8/layout/orgChart1"/>
    <dgm:cxn modelId="{D8ACA343-D909-4864-A9C0-60DCE1207230}" type="presOf" srcId="{B1BC50FD-617F-46E3-B595-6C24A5ECEB8D}" destId="{E3B99499-7CD8-49FC-8FAC-D36FE3B9B93D}" srcOrd="1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98DFF068-7E7C-4399-9539-C5C24C8DD1AD}" type="presOf" srcId="{C2D0195D-DD8C-463D-89CB-6623EEDD9212}" destId="{3140D11F-F1CD-43BE-87FF-490E756ADF1D}" srcOrd="0" destOrd="0" presId="urn:microsoft.com/office/officeart/2005/8/layout/orgChart1"/>
    <dgm:cxn modelId="{C5C1654A-844B-4D4E-A742-6C95A1D05024}" type="presOf" srcId="{934E7473-0B83-4203-A4D1-0C25436C2F82}" destId="{29950D6C-E632-458A-96AE-67E01E786A95}" srcOrd="0" destOrd="0" presId="urn:microsoft.com/office/officeart/2005/8/layout/orgChart1"/>
    <dgm:cxn modelId="{7810B56F-8AE3-481D-87E9-D09B30B4C3A6}" type="presOf" srcId="{E9963541-F8CD-44B4-B115-AC8AD65FC5F2}" destId="{5AB2D16A-D6DE-4867-AC33-9E0584FC97B8}" srcOrd="0" destOrd="0" presId="urn:microsoft.com/office/officeart/2005/8/layout/orgChart1"/>
    <dgm:cxn modelId="{0CEA7E50-B84E-4E92-966F-C6E6369FDDD9}" srcId="{FD8A5FDA-9B99-4E28-A69D-CBEEB5050EF8}" destId="{D7AFAF0C-01DF-47A9-840F-9FF380687949}" srcOrd="0" destOrd="0" parTransId="{90E5677C-FEF8-4B25-83EE-91F9AB4964AD}" sibTransId="{00087720-42DD-4CFC-AF70-E6C7FB5020E1}"/>
    <dgm:cxn modelId="{B8DFCE72-1620-4791-8A5B-57ED8C286876}" type="presOf" srcId="{83DEB732-7BAA-436A-AAE2-ECBFF3E6B973}" destId="{A0EFB5E8-45C5-4EB2-8616-E1A5A6920598}" srcOrd="0" destOrd="0" presId="urn:microsoft.com/office/officeart/2005/8/layout/orgChart1"/>
    <dgm:cxn modelId="{F7044F53-DB14-4987-901A-24726A5DEFA7}" type="presOf" srcId="{C0A02CF1-AAC6-42AB-A60A-F13241428885}" destId="{83FAC863-2E54-465B-BE52-B6F7F8A3DD2A}" srcOrd="0" destOrd="0" presId="urn:microsoft.com/office/officeart/2005/8/layout/orgChart1"/>
    <dgm:cxn modelId="{9C477954-799F-4004-B973-CCB1645B190E}" srcId="{23E55D7B-850D-42C3-9004-3F7F09514EF4}" destId="{FD8A5FDA-9B99-4E28-A69D-CBEEB5050EF8}" srcOrd="1" destOrd="0" parTransId="{E9963541-F8CD-44B4-B115-AC8AD65FC5F2}" sibTransId="{A58C049F-4A66-418A-BE11-6D6BB048CA25}"/>
    <dgm:cxn modelId="{AB9EDE54-CFD6-4D1D-B0E6-3E3B2D28794B}" type="presOf" srcId="{8C41DF5B-B979-4B00-A4E5-C561F466DFD2}" destId="{DD7634D2-BBA0-4700-BE68-5C8D0225CCDD}" srcOrd="1" destOrd="0" presId="urn:microsoft.com/office/officeart/2005/8/layout/orgChart1"/>
    <dgm:cxn modelId="{82C26076-F93A-45EA-85E3-B00E5CB693DD}" type="presOf" srcId="{1B570C78-18A7-4FEC-B490-2F13C7D82B68}" destId="{EA12CC51-39A5-43EA-9968-594E942CBFFE}" srcOrd="0" destOrd="0" presId="urn:microsoft.com/office/officeart/2005/8/layout/orgChart1"/>
    <dgm:cxn modelId="{FA5D3577-7D1E-4C3C-A1B2-8677DC6C7AFB}" type="presOf" srcId="{8C41DF5B-B979-4B00-A4E5-C561F466DFD2}" destId="{102623A2-3C0C-49F1-9CDF-C742CBE0E164}" srcOrd="0" destOrd="0" presId="urn:microsoft.com/office/officeart/2005/8/layout/orgChart1"/>
    <dgm:cxn modelId="{F5AAF978-1EC9-4CAA-9963-8FF71542222D}" srcId="{B1BC50FD-617F-46E3-B595-6C24A5ECEB8D}" destId="{786C83FE-72D7-4D16-9A5B-C0848FA58013}" srcOrd="2" destOrd="0" parTransId="{8072EEE3-28FD-4A9E-BFEA-45080464D893}" sibTransId="{7A27E138-BA1C-4798-AD82-D48AF7AC5812}"/>
    <dgm:cxn modelId="{31B5AD5A-F78E-4C8F-B3B8-90342BF52F06}" type="presOf" srcId="{800A3821-5432-4699-9F15-25A75D79E606}" destId="{3A410A80-A53B-4BCA-99C2-1FA2F1A1FC72}" srcOrd="0" destOrd="0" presId="urn:microsoft.com/office/officeart/2005/8/layout/orgChart1"/>
    <dgm:cxn modelId="{203B017B-4ABF-4DDC-A46A-140619B26CCA}" srcId="{23E55D7B-850D-42C3-9004-3F7F09514EF4}" destId="{B1BC50FD-617F-46E3-B595-6C24A5ECEB8D}" srcOrd="0" destOrd="0" parTransId="{934E7473-0B83-4203-A4D1-0C25436C2F82}" sibTransId="{5E13E84A-D134-4BCC-AD5B-FB72CBCE93CE}"/>
    <dgm:cxn modelId="{E9B6A18B-0658-45AB-81A5-C4868762D4A4}" type="presOf" srcId="{D7AFAF0C-01DF-47A9-840F-9FF380687949}" destId="{214DD42E-BF6C-4DBF-A0D0-59050C1DE643}" srcOrd="0" destOrd="0" presId="urn:microsoft.com/office/officeart/2005/8/layout/orgChart1"/>
    <dgm:cxn modelId="{3030818D-3FD5-4344-A6FB-888FE169D8DB}" type="presOf" srcId="{C3C638B6-6C2C-4884-B6C9-89C734EC33BB}" destId="{9D5998BE-DE54-41FB-B32B-C48A921C2CAC}" srcOrd="1" destOrd="0" presId="urn:microsoft.com/office/officeart/2005/8/layout/orgChart1"/>
    <dgm:cxn modelId="{72BB6FBB-26D4-4D3E-A1AA-036DE3C26087}" srcId="{B1BC50FD-617F-46E3-B595-6C24A5ECEB8D}" destId="{20093800-9421-4BE5-AF69-96F4A4215AB3}" srcOrd="0" destOrd="0" parTransId="{180BE4A7-5AB1-466D-8627-0D5ED2397F9C}" sibTransId="{EDE6FEE1-2A79-4BD1-AA00-8E2A9DD073D2}"/>
    <dgm:cxn modelId="{6440F5BF-15B6-4EE2-B4CB-4BE90B2B9A57}" type="presOf" srcId="{F5F95040-A768-4B4D-B21A-2773202C9E50}" destId="{6C33A602-A465-4191-B55A-3D6630B57CAE}" srcOrd="0" destOrd="0" presId="urn:microsoft.com/office/officeart/2005/8/layout/orgChart1"/>
    <dgm:cxn modelId="{D2248BC0-5794-421C-A573-68479270493D}" type="presOf" srcId="{54A6CB2B-5581-4799-A00F-495DA49C77DC}" destId="{ED707249-4C71-4EAC-B3F3-80463748F058}" srcOrd="0" destOrd="0" presId="urn:microsoft.com/office/officeart/2005/8/layout/orgChart1"/>
    <dgm:cxn modelId="{D7F9CDCB-CEB8-4C8E-ADF4-AFF959C24716}" srcId="{B1BC50FD-617F-46E3-B595-6C24A5ECEB8D}" destId="{3BEC88EB-2425-4B34-BA63-EDE3CAD1A5B8}" srcOrd="3" destOrd="0" parTransId="{800A3821-5432-4699-9F15-25A75D79E606}" sibTransId="{10169796-279C-4EF5-A6F1-00BD803AE2A2}"/>
    <dgm:cxn modelId="{E84EDBD3-898F-4D8E-825F-18D8E145A9C0}" srcId="{83AC76B3-DCDB-43F5-948F-8AF747410B6A}" destId="{8C41DF5B-B979-4B00-A4E5-C561F466DFD2}" srcOrd="1" destOrd="0" parTransId="{B339A95F-1331-47D1-87F3-A1AC484A8E10}" sibTransId="{E616D2FA-428E-4E92-9E05-61B6EDF5A22E}"/>
    <dgm:cxn modelId="{DFD482D6-2DC8-4664-8D33-D75D0DE47576}" type="presOf" srcId="{FD8A5FDA-9B99-4E28-A69D-CBEEB5050EF8}" destId="{B2616DD2-85A0-4CAC-96DD-A8EEDB4C945D}" srcOrd="1" destOrd="0" presId="urn:microsoft.com/office/officeart/2005/8/layout/orgChart1"/>
    <dgm:cxn modelId="{496E26DB-7D72-497A-9860-6E5DA4C0913E}" type="presOf" srcId="{20093800-9421-4BE5-AF69-96F4A4215AB3}" destId="{EBAB0A1A-2CA2-4069-9464-5EF8CA76F372}" srcOrd="1" destOrd="0" presId="urn:microsoft.com/office/officeart/2005/8/layout/orgChart1"/>
    <dgm:cxn modelId="{306FBEDD-A82E-4C41-94BB-5F7E5641A0B6}" type="presOf" srcId="{5E096E3A-3A4A-4895-92AF-33B215FF1F13}" destId="{FD9156C2-204D-43E5-B49D-9A000B579A87}" srcOrd="1" destOrd="0" presId="urn:microsoft.com/office/officeart/2005/8/layout/orgChart1"/>
    <dgm:cxn modelId="{E0A9C4DD-CC39-4882-8D75-70E8FD8C0CA8}" type="presOf" srcId="{3BEC88EB-2425-4B34-BA63-EDE3CAD1A5B8}" destId="{FB2F7244-9494-4063-9D43-631EFCD471CB}" srcOrd="1" destOrd="0" presId="urn:microsoft.com/office/officeart/2005/8/layout/orgChart1"/>
    <dgm:cxn modelId="{857479E0-D2D5-4438-812F-46274839D79B}" type="presOf" srcId="{5E096E3A-3A4A-4895-92AF-33B215FF1F13}" destId="{6D2C001C-48C9-4E9F-8905-3FF156F2CB8B}" srcOrd="0" destOrd="0" presId="urn:microsoft.com/office/officeart/2005/8/layout/orgChart1"/>
    <dgm:cxn modelId="{C7FAB5E2-78D7-49FD-971D-33A16D470BEE}" type="presOf" srcId="{23E55D7B-850D-42C3-9004-3F7F09514EF4}" destId="{7DEAFCBF-0C27-4A00-9B70-7472B6CE6942}" srcOrd="1" destOrd="0" presId="urn:microsoft.com/office/officeart/2005/8/layout/orgChart1"/>
    <dgm:cxn modelId="{442861E3-16B3-4D94-9E90-B3631BEC35D2}" type="presOf" srcId="{B1BC50FD-617F-46E3-B595-6C24A5ECEB8D}" destId="{75593D0B-7C27-42C1-980C-BAC52AE2AA56}" srcOrd="0" destOrd="0" presId="urn:microsoft.com/office/officeart/2005/8/layout/orgChart1"/>
    <dgm:cxn modelId="{8C1D90E6-BE88-463D-8D73-CE3EE18C2CBF}" type="presOf" srcId="{180BE4A7-5AB1-466D-8627-0D5ED2397F9C}" destId="{1BBDBE99-F144-4651-8A56-5C889DB36BFD}" srcOrd="0" destOrd="0" presId="urn:microsoft.com/office/officeart/2005/8/layout/orgChart1"/>
    <dgm:cxn modelId="{B154F8EC-6207-4017-940C-C243734AD09B}" type="presOf" srcId="{83DEB732-7BAA-436A-AAE2-ECBFF3E6B973}" destId="{77A6C698-57CE-4BAF-8F89-D5748DB81E6B}" srcOrd="1" destOrd="0" presId="urn:microsoft.com/office/officeart/2005/8/layout/orgChart1"/>
    <dgm:cxn modelId="{AB5747F3-93EC-4AFB-B827-AE70076D60C3}" type="presOf" srcId="{90E5677C-FEF8-4B25-83EE-91F9AB4964AD}" destId="{8248B06C-193E-4CC7-A4AD-A02645B322A4}" srcOrd="0" destOrd="0" presId="urn:microsoft.com/office/officeart/2005/8/layout/orgChart1"/>
    <dgm:cxn modelId="{F39885F3-ED37-4857-A768-60350B95CDCD}" type="presOf" srcId="{23E55D7B-850D-42C3-9004-3F7F09514EF4}" destId="{9D3A1995-9917-414F-9961-DA915954BB4B}" srcOrd="0" destOrd="0" presId="urn:microsoft.com/office/officeart/2005/8/layout/orgChart1"/>
    <dgm:cxn modelId="{66C266F4-6435-4157-9376-AA536C1DA157}" type="presOf" srcId="{8072EEE3-28FD-4A9E-BFEA-45080464D893}" destId="{08BE24B7-07D5-49EA-A4D0-D77D690FC273}" srcOrd="0" destOrd="0" presId="urn:microsoft.com/office/officeart/2005/8/layout/orgChart1"/>
    <dgm:cxn modelId="{4CD9D0F5-BF35-4F22-9F77-7D0239850012}" type="presOf" srcId="{3BEC88EB-2425-4B34-BA63-EDE3CAD1A5B8}" destId="{56B99EA9-8E46-47FA-8ABC-CAB3CD2A2EB0}" srcOrd="0" destOrd="0" presId="urn:microsoft.com/office/officeart/2005/8/layout/orgChart1"/>
    <dgm:cxn modelId="{020712FB-4415-42F4-AF6D-A2F1584381E6}" type="presOf" srcId="{83AC76B3-DCDB-43F5-948F-8AF747410B6A}" destId="{88AA3BF3-85DB-44EA-B59C-ED1169334F81}" srcOrd="1" destOrd="0" presId="urn:microsoft.com/office/officeart/2005/8/layout/orgChart1"/>
    <dgm:cxn modelId="{5DF0C971-04F1-4909-8262-D97D269D394F}" type="presParOf" srcId="{ED707249-4C71-4EAC-B3F3-80463748F058}" destId="{4B4A8B85-613D-4155-9B94-70E057A4363F}" srcOrd="0" destOrd="0" presId="urn:microsoft.com/office/officeart/2005/8/layout/orgChart1"/>
    <dgm:cxn modelId="{9BAA69B7-4351-4EC8-96D0-47501F133E6F}" type="presParOf" srcId="{4B4A8B85-613D-4155-9B94-70E057A4363F}" destId="{D90B64DB-0EA0-4FFB-8DA4-B76A4FC3AA2D}" srcOrd="0" destOrd="0" presId="urn:microsoft.com/office/officeart/2005/8/layout/orgChart1"/>
    <dgm:cxn modelId="{1FE52D62-ABF9-4A25-99F0-CD50C48749DE}" type="presParOf" srcId="{D90B64DB-0EA0-4FFB-8DA4-B76A4FC3AA2D}" destId="{9D3A1995-9917-414F-9961-DA915954BB4B}" srcOrd="0" destOrd="0" presId="urn:microsoft.com/office/officeart/2005/8/layout/orgChart1"/>
    <dgm:cxn modelId="{15365863-CD19-4FA9-818B-BE9321533D8D}" type="presParOf" srcId="{D90B64DB-0EA0-4FFB-8DA4-B76A4FC3AA2D}" destId="{7DEAFCBF-0C27-4A00-9B70-7472B6CE6942}" srcOrd="1" destOrd="0" presId="urn:microsoft.com/office/officeart/2005/8/layout/orgChart1"/>
    <dgm:cxn modelId="{754F259A-0FF5-4EB6-89BA-CFA24C718EDD}" type="presParOf" srcId="{4B4A8B85-613D-4155-9B94-70E057A4363F}" destId="{4C3072FD-354D-45FF-9B0A-B6B9F7EFCB7B}" srcOrd="1" destOrd="0" presId="urn:microsoft.com/office/officeart/2005/8/layout/orgChart1"/>
    <dgm:cxn modelId="{2A651770-7DA7-4B96-BD2F-6E5F7B644284}" type="presParOf" srcId="{4C3072FD-354D-45FF-9B0A-B6B9F7EFCB7B}" destId="{29950D6C-E632-458A-96AE-67E01E786A95}" srcOrd="0" destOrd="0" presId="urn:microsoft.com/office/officeart/2005/8/layout/orgChart1"/>
    <dgm:cxn modelId="{C5072CD3-8E1B-42BB-8FF0-D8AE1458C77B}" type="presParOf" srcId="{4C3072FD-354D-45FF-9B0A-B6B9F7EFCB7B}" destId="{820C6E10-AAFA-49EA-B35C-BDF21BC84A3A}" srcOrd="1" destOrd="0" presId="urn:microsoft.com/office/officeart/2005/8/layout/orgChart1"/>
    <dgm:cxn modelId="{FBF62CFB-AC20-490E-B5CD-BD86048CB385}" type="presParOf" srcId="{820C6E10-AAFA-49EA-B35C-BDF21BC84A3A}" destId="{D482FC13-B9E8-4CED-B3BD-EF95CE1582F1}" srcOrd="0" destOrd="0" presId="urn:microsoft.com/office/officeart/2005/8/layout/orgChart1"/>
    <dgm:cxn modelId="{9880F502-4306-4646-BD0C-0C4A50DC6872}" type="presParOf" srcId="{D482FC13-B9E8-4CED-B3BD-EF95CE1582F1}" destId="{75593D0B-7C27-42C1-980C-BAC52AE2AA56}" srcOrd="0" destOrd="0" presId="urn:microsoft.com/office/officeart/2005/8/layout/orgChart1"/>
    <dgm:cxn modelId="{4C477D2D-E549-4CB2-8718-8E8E1BAA4C96}" type="presParOf" srcId="{D482FC13-B9E8-4CED-B3BD-EF95CE1582F1}" destId="{E3B99499-7CD8-49FC-8FAC-D36FE3B9B93D}" srcOrd="1" destOrd="0" presId="urn:microsoft.com/office/officeart/2005/8/layout/orgChart1"/>
    <dgm:cxn modelId="{A87153DA-6436-494E-A533-EE3C0496F3AA}" type="presParOf" srcId="{820C6E10-AAFA-49EA-B35C-BDF21BC84A3A}" destId="{811EEAF3-7493-4058-93E1-BA46979B5473}" srcOrd="1" destOrd="0" presId="urn:microsoft.com/office/officeart/2005/8/layout/orgChart1"/>
    <dgm:cxn modelId="{D15DD5B2-C94B-46B7-AB70-FD3D6EBC49AE}" type="presParOf" srcId="{811EEAF3-7493-4058-93E1-BA46979B5473}" destId="{1BBDBE99-F144-4651-8A56-5C889DB36BFD}" srcOrd="0" destOrd="0" presId="urn:microsoft.com/office/officeart/2005/8/layout/orgChart1"/>
    <dgm:cxn modelId="{B5DF3E2B-C084-4608-8FB7-AF7F7A1DC29B}" type="presParOf" srcId="{811EEAF3-7493-4058-93E1-BA46979B5473}" destId="{77DFA349-7879-4837-A336-BCD78677168B}" srcOrd="1" destOrd="0" presId="urn:microsoft.com/office/officeart/2005/8/layout/orgChart1"/>
    <dgm:cxn modelId="{514C1499-A1F3-49DF-8AE1-F6A6223BE361}" type="presParOf" srcId="{77DFA349-7879-4837-A336-BCD78677168B}" destId="{49AE14B0-98FF-4604-B606-0F50E9FB2A73}" srcOrd="0" destOrd="0" presId="urn:microsoft.com/office/officeart/2005/8/layout/orgChart1"/>
    <dgm:cxn modelId="{8455A00E-207C-4EB5-A5D8-749FA5B1DC62}" type="presParOf" srcId="{49AE14B0-98FF-4604-B606-0F50E9FB2A73}" destId="{8CDFDE0B-9265-49C3-9F54-597F30D2D7D0}" srcOrd="0" destOrd="0" presId="urn:microsoft.com/office/officeart/2005/8/layout/orgChart1"/>
    <dgm:cxn modelId="{BDE0204B-8343-48B5-A6B2-84B4F61CE43A}" type="presParOf" srcId="{49AE14B0-98FF-4604-B606-0F50E9FB2A73}" destId="{EBAB0A1A-2CA2-4069-9464-5EF8CA76F372}" srcOrd="1" destOrd="0" presId="urn:microsoft.com/office/officeart/2005/8/layout/orgChart1"/>
    <dgm:cxn modelId="{FA10DB60-4EFB-48EC-A8AA-1BEA6755F364}" type="presParOf" srcId="{77DFA349-7879-4837-A336-BCD78677168B}" destId="{98E69E6B-F0E5-42EF-9D03-D96E05B99ACD}" srcOrd="1" destOrd="0" presId="urn:microsoft.com/office/officeart/2005/8/layout/orgChart1"/>
    <dgm:cxn modelId="{2D101583-136F-4454-A499-A136F4BC4222}" type="presParOf" srcId="{77DFA349-7879-4837-A336-BCD78677168B}" destId="{C53DC579-958F-4B35-8A6C-5FC0BC79ED7A}" srcOrd="2" destOrd="0" presId="urn:microsoft.com/office/officeart/2005/8/layout/orgChart1"/>
    <dgm:cxn modelId="{31ECEE8E-0A48-4C96-8BFC-46AC2A7347EF}" type="presParOf" srcId="{811EEAF3-7493-4058-93E1-BA46979B5473}" destId="{EA12CC51-39A5-43EA-9968-594E942CBFFE}" srcOrd="2" destOrd="0" presId="urn:microsoft.com/office/officeart/2005/8/layout/orgChart1"/>
    <dgm:cxn modelId="{F9935659-DA5B-4F3B-AB0A-784F51E4B846}" type="presParOf" srcId="{811EEAF3-7493-4058-93E1-BA46979B5473}" destId="{2937A76B-68FD-4C1E-9352-0AD2BACCCAE7}" srcOrd="3" destOrd="0" presId="urn:microsoft.com/office/officeart/2005/8/layout/orgChart1"/>
    <dgm:cxn modelId="{0C39B311-36C8-4497-AF68-89CF840B8D8C}" type="presParOf" srcId="{2937A76B-68FD-4C1E-9352-0AD2BACCCAE7}" destId="{0A6459D0-F2D4-4A39-BBCF-7A793141714F}" srcOrd="0" destOrd="0" presId="urn:microsoft.com/office/officeart/2005/8/layout/orgChart1"/>
    <dgm:cxn modelId="{7400AFCC-F2EA-4672-B5A2-734B4157AAB3}" type="presParOf" srcId="{0A6459D0-F2D4-4A39-BBCF-7A793141714F}" destId="{6D2C001C-48C9-4E9F-8905-3FF156F2CB8B}" srcOrd="0" destOrd="0" presId="urn:microsoft.com/office/officeart/2005/8/layout/orgChart1"/>
    <dgm:cxn modelId="{9170F292-04D3-4B80-9CDC-175D9A737C90}" type="presParOf" srcId="{0A6459D0-F2D4-4A39-BBCF-7A793141714F}" destId="{FD9156C2-204D-43E5-B49D-9A000B579A87}" srcOrd="1" destOrd="0" presId="urn:microsoft.com/office/officeart/2005/8/layout/orgChart1"/>
    <dgm:cxn modelId="{BEC51C82-5FCF-4D10-B50D-339CFE53F149}" type="presParOf" srcId="{2937A76B-68FD-4C1E-9352-0AD2BACCCAE7}" destId="{821C7CCE-593E-4D10-91F6-5D99DA9867A6}" srcOrd="1" destOrd="0" presId="urn:microsoft.com/office/officeart/2005/8/layout/orgChart1"/>
    <dgm:cxn modelId="{A58707E4-4AF3-4E45-B87F-9DF4FBEA1D05}" type="presParOf" srcId="{2937A76B-68FD-4C1E-9352-0AD2BACCCAE7}" destId="{2BD544FD-528D-4570-B50A-DB465C7C7365}" srcOrd="2" destOrd="0" presId="urn:microsoft.com/office/officeart/2005/8/layout/orgChart1"/>
    <dgm:cxn modelId="{4F8F2483-1F92-423D-88C3-31CA9A00FA73}" type="presParOf" srcId="{811EEAF3-7493-4058-93E1-BA46979B5473}" destId="{08BE24B7-07D5-49EA-A4D0-D77D690FC273}" srcOrd="4" destOrd="0" presId="urn:microsoft.com/office/officeart/2005/8/layout/orgChart1"/>
    <dgm:cxn modelId="{D609E74C-C9D5-4F6B-96DD-82402C206B9F}" type="presParOf" srcId="{811EEAF3-7493-4058-93E1-BA46979B5473}" destId="{6360A29F-ED80-46D9-B5DE-3B73613D0B35}" srcOrd="5" destOrd="0" presId="urn:microsoft.com/office/officeart/2005/8/layout/orgChart1"/>
    <dgm:cxn modelId="{C88CE80D-C222-496B-B48B-07AB1887BF24}" type="presParOf" srcId="{6360A29F-ED80-46D9-B5DE-3B73613D0B35}" destId="{091D7D6E-D3A6-47CD-B6E9-2B532069C432}" srcOrd="0" destOrd="0" presId="urn:microsoft.com/office/officeart/2005/8/layout/orgChart1"/>
    <dgm:cxn modelId="{2369896C-79F2-4148-8375-D7716FDA86E8}" type="presParOf" srcId="{091D7D6E-D3A6-47CD-B6E9-2B532069C432}" destId="{5EFE61EE-AE8D-4324-8729-494E3055696C}" srcOrd="0" destOrd="0" presId="urn:microsoft.com/office/officeart/2005/8/layout/orgChart1"/>
    <dgm:cxn modelId="{318B3178-43F9-4EBD-9233-EAB737BE0ED5}" type="presParOf" srcId="{091D7D6E-D3A6-47CD-B6E9-2B532069C432}" destId="{909EA72B-FD9C-46E2-ABF6-08DD20E1261A}" srcOrd="1" destOrd="0" presId="urn:microsoft.com/office/officeart/2005/8/layout/orgChart1"/>
    <dgm:cxn modelId="{E0DF3B1B-049D-45B0-84E0-FF9542B46A0B}" type="presParOf" srcId="{6360A29F-ED80-46D9-B5DE-3B73613D0B35}" destId="{09298D42-3FA6-4A15-A10D-6CE5A7699FCF}" srcOrd="1" destOrd="0" presId="urn:microsoft.com/office/officeart/2005/8/layout/orgChart1"/>
    <dgm:cxn modelId="{F64A9DC0-1C10-47AE-94FD-8820F49FB60B}" type="presParOf" srcId="{6360A29F-ED80-46D9-B5DE-3B73613D0B35}" destId="{778D2467-AB7E-40FC-9E74-1FD7EE392957}" srcOrd="2" destOrd="0" presId="urn:microsoft.com/office/officeart/2005/8/layout/orgChart1"/>
    <dgm:cxn modelId="{EAF53EDB-53DA-4078-83D8-2F8265DDE82A}" type="presParOf" srcId="{811EEAF3-7493-4058-93E1-BA46979B5473}" destId="{3A410A80-A53B-4BCA-99C2-1FA2F1A1FC72}" srcOrd="6" destOrd="0" presId="urn:microsoft.com/office/officeart/2005/8/layout/orgChart1"/>
    <dgm:cxn modelId="{8A8FA250-6892-434B-81FA-F1F8FEFDD1BA}" type="presParOf" srcId="{811EEAF3-7493-4058-93E1-BA46979B5473}" destId="{8043746B-E661-4873-9B74-BE1B52AC6380}" srcOrd="7" destOrd="0" presId="urn:microsoft.com/office/officeart/2005/8/layout/orgChart1"/>
    <dgm:cxn modelId="{45C027AF-4D52-404A-AD25-D53BF6073A7A}" type="presParOf" srcId="{8043746B-E661-4873-9B74-BE1B52AC6380}" destId="{056C7146-9C84-453A-9618-7A2728AE77D0}" srcOrd="0" destOrd="0" presId="urn:microsoft.com/office/officeart/2005/8/layout/orgChart1"/>
    <dgm:cxn modelId="{9115D39A-E26E-4E8E-8DE5-B8957335133B}" type="presParOf" srcId="{056C7146-9C84-453A-9618-7A2728AE77D0}" destId="{56B99EA9-8E46-47FA-8ABC-CAB3CD2A2EB0}" srcOrd="0" destOrd="0" presId="urn:microsoft.com/office/officeart/2005/8/layout/orgChart1"/>
    <dgm:cxn modelId="{B49F713B-70E1-4215-8A40-37A05D4157D7}" type="presParOf" srcId="{056C7146-9C84-453A-9618-7A2728AE77D0}" destId="{FB2F7244-9494-4063-9D43-631EFCD471CB}" srcOrd="1" destOrd="0" presId="urn:microsoft.com/office/officeart/2005/8/layout/orgChart1"/>
    <dgm:cxn modelId="{F8B5B8C3-DEC4-486F-9F76-4BD8E3EF67A3}" type="presParOf" srcId="{8043746B-E661-4873-9B74-BE1B52AC6380}" destId="{D690F9FB-11B8-4595-AB71-0B1EBCC01355}" srcOrd="1" destOrd="0" presId="urn:microsoft.com/office/officeart/2005/8/layout/orgChart1"/>
    <dgm:cxn modelId="{94D561B9-73DC-4D20-8E18-9994659196E1}" type="presParOf" srcId="{8043746B-E661-4873-9B74-BE1B52AC6380}" destId="{E344FA33-D564-4122-B99C-CA204F0AFDC2}" srcOrd="2" destOrd="0" presId="urn:microsoft.com/office/officeart/2005/8/layout/orgChart1"/>
    <dgm:cxn modelId="{F1B4E90D-7D84-40C8-9115-4FB584252F20}" type="presParOf" srcId="{820C6E10-AAFA-49EA-B35C-BDF21BC84A3A}" destId="{78E0215D-E859-4EAF-BED1-31825950DEF8}" srcOrd="2" destOrd="0" presId="urn:microsoft.com/office/officeart/2005/8/layout/orgChart1"/>
    <dgm:cxn modelId="{29F2A293-83B0-4FAE-8215-4A3B3818D640}" type="presParOf" srcId="{4C3072FD-354D-45FF-9B0A-B6B9F7EFCB7B}" destId="{5AB2D16A-D6DE-4867-AC33-9E0584FC97B8}" srcOrd="2" destOrd="0" presId="urn:microsoft.com/office/officeart/2005/8/layout/orgChart1"/>
    <dgm:cxn modelId="{6D59D992-6308-4D95-838C-3B8574636BBE}" type="presParOf" srcId="{4C3072FD-354D-45FF-9B0A-B6B9F7EFCB7B}" destId="{418391B5-3F68-420F-A3B6-C9C51456920F}" srcOrd="3" destOrd="0" presId="urn:microsoft.com/office/officeart/2005/8/layout/orgChart1"/>
    <dgm:cxn modelId="{676C7457-5C01-40DB-90E0-99F9F8BDB7FC}" type="presParOf" srcId="{418391B5-3F68-420F-A3B6-C9C51456920F}" destId="{EEBAD33D-53B6-444D-A951-EC65D4A3E2DE}" srcOrd="0" destOrd="0" presId="urn:microsoft.com/office/officeart/2005/8/layout/orgChart1"/>
    <dgm:cxn modelId="{738341E5-768E-476E-841F-D1529008A9B9}" type="presParOf" srcId="{EEBAD33D-53B6-444D-A951-EC65D4A3E2DE}" destId="{EA494E38-A458-46C8-8A4A-687D22E92590}" srcOrd="0" destOrd="0" presId="urn:microsoft.com/office/officeart/2005/8/layout/orgChart1"/>
    <dgm:cxn modelId="{7D302C62-E1E9-4DD4-A246-5CA7581FD6D5}" type="presParOf" srcId="{EEBAD33D-53B6-444D-A951-EC65D4A3E2DE}" destId="{B2616DD2-85A0-4CAC-96DD-A8EEDB4C945D}" srcOrd="1" destOrd="0" presId="urn:microsoft.com/office/officeart/2005/8/layout/orgChart1"/>
    <dgm:cxn modelId="{08E4C6E3-B1E0-4896-A053-553897F4466D}" type="presParOf" srcId="{418391B5-3F68-420F-A3B6-C9C51456920F}" destId="{D8EC3401-4F62-4564-9942-084D4FD9ED36}" srcOrd="1" destOrd="0" presId="urn:microsoft.com/office/officeart/2005/8/layout/orgChart1"/>
    <dgm:cxn modelId="{021E72E9-4898-4C95-A749-B9B41C8C7C13}" type="presParOf" srcId="{D8EC3401-4F62-4564-9942-084D4FD9ED36}" destId="{8248B06C-193E-4CC7-A4AD-A02645B322A4}" srcOrd="0" destOrd="0" presId="urn:microsoft.com/office/officeart/2005/8/layout/orgChart1"/>
    <dgm:cxn modelId="{D7C0EF0A-4289-4B1A-97B6-BEBD7E34A1C0}" type="presParOf" srcId="{D8EC3401-4F62-4564-9942-084D4FD9ED36}" destId="{36BEF1D4-0255-4DD8-8E82-78E1C1F1D6BC}" srcOrd="1" destOrd="0" presId="urn:microsoft.com/office/officeart/2005/8/layout/orgChart1"/>
    <dgm:cxn modelId="{56E7709E-992D-4C23-9DDF-989777E087E5}" type="presParOf" srcId="{36BEF1D4-0255-4DD8-8E82-78E1C1F1D6BC}" destId="{57EFC5D7-DFE5-4952-805F-D9DE5B093FFD}" srcOrd="0" destOrd="0" presId="urn:microsoft.com/office/officeart/2005/8/layout/orgChart1"/>
    <dgm:cxn modelId="{30ED067C-C160-457B-B161-1E1954159D7B}" type="presParOf" srcId="{57EFC5D7-DFE5-4952-805F-D9DE5B093FFD}" destId="{214DD42E-BF6C-4DBF-A0D0-59050C1DE643}" srcOrd="0" destOrd="0" presId="urn:microsoft.com/office/officeart/2005/8/layout/orgChart1"/>
    <dgm:cxn modelId="{79BE2192-40CD-44C8-B8E6-1BCFFCEB999D}" type="presParOf" srcId="{57EFC5D7-DFE5-4952-805F-D9DE5B093FFD}" destId="{E138D554-EB1A-428D-8843-9E7EEB1A6A8D}" srcOrd="1" destOrd="0" presId="urn:microsoft.com/office/officeart/2005/8/layout/orgChart1"/>
    <dgm:cxn modelId="{D02B0393-217E-4511-852B-68EECF0D1D54}" type="presParOf" srcId="{36BEF1D4-0255-4DD8-8E82-78E1C1F1D6BC}" destId="{1BC716CE-937E-4942-81BB-CA9085BF4D85}" srcOrd="1" destOrd="0" presId="urn:microsoft.com/office/officeart/2005/8/layout/orgChart1"/>
    <dgm:cxn modelId="{80438DE1-DF6C-46A2-A293-F6C3CF58DCD2}" type="presParOf" srcId="{36BEF1D4-0255-4DD8-8E82-78E1C1F1D6BC}" destId="{FD124C80-9AD3-4DC2-B73F-973AA1BFFB23}" srcOrd="2" destOrd="0" presId="urn:microsoft.com/office/officeart/2005/8/layout/orgChart1"/>
    <dgm:cxn modelId="{A3A09618-5B93-4843-9D90-90D4ABE7201E}" type="presParOf" srcId="{D8EC3401-4F62-4564-9942-084D4FD9ED36}" destId="{6C33A602-A465-4191-B55A-3D6630B57CAE}" srcOrd="2" destOrd="0" presId="urn:microsoft.com/office/officeart/2005/8/layout/orgChart1"/>
    <dgm:cxn modelId="{C526D97D-6C4B-418F-931F-04CB27764926}" type="presParOf" srcId="{D8EC3401-4F62-4564-9942-084D4FD9ED36}" destId="{2C5E78CA-63B4-423D-9A33-96D4759531FF}" srcOrd="3" destOrd="0" presId="urn:microsoft.com/office/officeart/2005/8/layout/orgChart1"/>
    <dgm:cxn modelId="{0929AF32-EC8F-42F1-8C27-545C8F6354FC}" type="presParOf" srcId="{2C5E78CA-63B4-423D-9A33-96D4759531FF}" destId="{94D80410-2F9A-4924-9C31-B438098A7258}" srcOrd="0" destOrd="0" presId="urn:microsoft.com/office/officeart/2005/8/layout/orgChart1"/>
    <dgm:cxn modelId="{842D3BBB-1089-4A6B-A774-0E5AEC524F27}" type="presParOf" srcId="{94D80410-2F9A-4924-9C31-B438098A7258}" destId="{86DD38F3-30CA-4368-93BD-5917791757C5}" srcOrd="0" destOrd="0" presId="urn:microsoft.com/office/officeart/2005/8/layout/orgChart1"/>
    <dgm:cxn modelId="{2EFAD6D9-0160-467D-A392-4CAA48F7CA29}" type="presParOf" srcId="{94D80410-2F9A-4924-9C31-B438098A7258}" destId="{9D5998BE-DE54-41FB-B32B-C48A921C2CAC}" srcOrd="1" destOrd="0" presId="urn:microsoft.com/office/officeart/2005/8/layout/orgChart1"/>
    <dgm:cxn modelId="{6CC38E78-CDD0-4A93-9AE7-D47CDE937E6C}" type="presParOf" srcId="{2C5E78CA-63B4-423D-9A33-96D4759531FF}" destId="{F3480E73-9240-477B-B900-A3E789881977}" srcOrd="1" destOrd="0" presId="urn:microsoft.com/office/officeart/2005/8/layout/orgChart1"/>
    <dgm:cxn modelId="{6EB62B11-6F35-4CD5-AC88-A7FA0F46A1DB}" type="presParOf" srcId="{2C5E78CA-63B4-423D-9A33-96D4759531FF}" destId="{DB01FB1A-1063-43ED-B1A4-3C896CA4B6FE}" srcOrd="2" destOrd="0" presId="urn:microsoft.com/office/officeart/2005/8/layout/orgChart1"/>
    <dgm:cxn modelId="{E000F939-6430-4A67-9E20-E028001030CD}" type="presParOf" srcId="{418391B5-3F68-420F-A3B6-C9C51456920F}" destId="{038CED3D-CE1B-4FD0-B7A0-3CB36655706D}" srcOrd="2" destOrd="0" presId="urn:microsoft.com/office/officeart/2005/8/layout/orgChart1"/>
    <dgm:cxn modelId="{8E791DD2-8C4E-44B8-8D4B-745E46E982DF}" type="presParOf" srcId="{4C3072FD-354D-45FF-9B0A-B6B9F7EFCB7B}" destId="{3140D11F-F1CD-43BE-87FF-490E756ADF1D}" srcOrd="4" destOrd="0" presId="urn:microsoft.com/office/officeart/2005/8/layout/orgChart1"/>
    <dgm:cxn modelId="{38426B54-3B25-44FB-B577-8461C0F8AE4B}" type="presParOf" srcId="{4C3072FD-354D-45FF-9B0A-B6B9F7EFCB7B}" destId="{8983D464-8709-4F4D-8BBB-FB13E5B981C4}" srcOrd="5" destOrd="0" presId="urn:microsoft.com/office/officeart/2005/8/layout/orgChart1"/>
    <dgm:cxn modelId="{768D595E-7088-41AB-B4CB-52A8712BA7C7}" type="presParOf" srcId="{8983D464-8709-4F4D-8BBB-FB13E5B981C4}" destId="{1466CF33-9DC4-4441-B315-698FF4A8B7A9}" srcOrd="0" destOrd="0" presId="urn:microsoft.com/office/officeart/2005/8/layout/orgChart1"/>
    <dgm:cxn modelId="{BE38E911-138E-465D-AB65-3F07C5A173F7}" type="presParOf" srcId="{1466CF33-9DC4-4441-B315-698FF4A8B7A9}" destId="{2DB254ED-998F-4DBE-A7F3-B328604836D8}" srcOrd="0" destOrd="0" presId="urn:microsoft.com/office/officeart/2005/8/layout/orgChart1"/>
    <dgm:cxn modelId="{3DB4C5C9-D08C-4DA7-9F28-BCA1261D4E01}" type="presParOf" srcId="{1466CF33-9DC4-4441-B315-698FF4A8B7A9}" destId="{88AA3BF3-85DB-44EA-B59C-ED1169334F81}" srcOrd="1" destOrd="0" presId="urn:microsoft.com/office/officeart/2005/8/layout/orgChart1"/>
    <dgm:cxn modelId="{57D4D694-D3F1-415B-A688-1DF4C7AEEC9A}" type="presParOf" srcId="{8983D464-8709-4F4D-8BBB-FB13E5B981C4}" destId="{74A32030-FB31-4D42-9A4D-B1E083E30E54}" srcOrd="1" destOrd="0" presId="urn:microsoft.com/office/officeart/2005/8/layout/orgChart1"/>
    <dgm:cxn modelId="{2582EF7F-2647-413A-870C-2EC364ED662C}" type="presParOf" srcId="{74A32030-FB31-4D42-9A4D-B1E083E30E54}" destId="{83FAC863-2E54-465B-BE52-B6F7F8A3DD2A}" srcOrd="0" destOrd="0" presId="urn:microsoft.com/office/officeart/2005/8/layout/orgChart1"/>
    <dgm:cxn modelId="{72657DFF-CFEB-4386-8FC3-EF5347EC9901}" type="presParOf" srcId="{74A32030-FB31-4D42-9A4D-B1E083E30E54}" destId="{28269E35-1006-493C-B0C6-50FFD1A5BF2B}" srcOrd="1" destOrd="0" presId="urn:microsoft.com/office/officeart/2005/8/layout/orgChart1"/>
    <dgm:cxn modelId="{342AD79B-486C-478D-B6EE-3E29559E018F}" type="presParOf" srcId="{28269E35-1006-493C-B0C6-50FFD1A5BF2B}" destId="{97E65355-5775-4895-AB08-B868D2B7D657}" srcOrd="0" destOrd="0" presId="urn:microsoft.com/office/officeart/2005/8/layout/orgChart1"/>
    <dgm:cxn modelId="{E4EE409F-8C5E-4EB3-BC08-3543B88DD5B4}" type="presParOf" srcId="{97E65355-5775-4895-AB08-B868D2B7D657}" destId="{A0EFB5E8-45C5-4EB2-8616-E1A5A6920598}" srcOrd="0" destOrd="0" presId="urn:microsoft.com/office/officeart/2005/8/layout/orgChart1"/>
    <dgm:cxn modelId="{6D52A161-5908-4974-A340-BE25AB41591C}" type="presParOf" srcId="{97E65355-5775-4895-AB08-B868D2B7D657}" destId="{77A6C698-57CE-4BAF-8F89-D5748DB81E6B}" srcOrd="1" destOrd="0" presId="urn:microsoft.com/office/officeart/2005/8/layout/orgChart1"/>
    <dgm:cxn modelId="{EC5CE2AC-189F-468D-B422-854ADC496085}" type="presParOf" srcId="{28269E35-1006-493C-B0C6-50FFD1A5BF2B}" destId="{44C8BB34-CCC0-4621-A675-CFD9162FE19A}" srcOrd="1" destOrd="0" presId="urn:microsoft.com/office/officeart/2005/8/layout/orgChart1"/>
    <dgm:cxn modelId="{42A614A3-082F-443B-BB47-32CE501B41DB}" type="presParOf" srcId="{28269E35-1006-493C-B0C6-50FFD1A5BF2B}" destId="{6991FF2E-BF0D-4FB8-89BB-E4E0706A5B08}" srcOrd="2" destOrd="0" presId="urn:microsoft.com/office/officeart/2005/8/layout/orgChart1"/>
    <dgm:cxn modelId="{8993F28B-36AD-48E0-BA37-99D02A57DF81}" type="presParOf" srcId="{74A32030-FB31-4D42-9A4D-B1E083E30E54}" destId="{B6098BAD-1BC9-4935-B31C-E31A12FC31EB}" srcOrd="2" destOrd="0" presId="urn:microsoft.com/office/officeart/2005/8/layout/orgChart1"/>
    <dgm:cxn modelId="{4B767790-7467-4624-B6B3-6A48D7F69B79}" type="presParOf" srcId="{74A32030-FB31-4D42-9A4D-B1E083E30E54}" destId="{9189123F-B90C-4213-AB06-993F323AC51C}" srcOrd="3" destOrd="0" presId="urn:microsoft.com/office/officeart/2005/8/layout/orgChart1"/>
    <dgm:cxn modelId="{467877E9-82EF-45D9-9EA0-55DCD019D172}" type="presParOf" srcId="{9189123F-B90C-4213-AB06-993F323AC51C}" destId="{E934C0C8-26BF-4CB6-BD00-154390C02BB5}" srcOrd="0" destOrd="0" presId="urn:microsoft.com/office/officeart/2005/8/layout/orgChart1"/>
    <dgm:cxn modelId="{E6C0DC6C-D2A0-4196-913F-05AE1ADC32D8}" type="presParOf" srcId="{E934C0C8-26BF-4CB6-BD00-154390C02BB5}" destId="{102623A2-3C0C-49F1-9CDF-C742CBE0E164}" srcOrd="0" destOrd="0" presId="urn:microsoft.com/office/officeart/2005/8/layout/orgChart1"/>
    <dgm:cxn modelId="{9F872E80-74EC-4FEB-B96B-F0AE1C1FEFCB}" type="presParOf" srcId="{E934C0C8-26BF-4CB6-BD00-154390C02BB5}" destId="{DD7634D2-BBA0-4700-BE68-5C8D0225CCDD}" srcOrd="1" destOrd="0" presId="urn:microsoft.com/office/officeart/2005/8/layout/orgChart1"/>
    <dgm:cxn modelId="{48783B20-5E3F-4042-8C9C-7838BE2D47D7}" type="presParOf" srcId="{9189123F-B90C-4213-AB06-993F323AC51C}" destId="{8CAEEB3C-1F4C-4649-BE7D-4749F6B34184}" srcOrd="1" destOrd="0" presId="urn:microsoft.com/office/officeart/2005/8/layout/orgChart1"/>
    <dgm:cxn modelId="{961B5C67-CC11-4F86-8115-D2F873C5EE2F}" type="presParOf" srcId="{9189123F-B90C-4213-AB06-993F323AC51C}" destId="{A1B424ED-1203-419A-8A02-B912367DD405}" srcOrd="2" destOrd="0" presId="urn:microsoft.com/office/officeart/2005/8/layout/orgChart1"/>
    <dgm:cxn modelId="{3882B7E3-2BF9-4F24-8878-CE609105A566}" type="presParOf" srcId="{8983D464-8709-4F4D-8BBB-FB13E5B981C4}" destId="{4C437969-51CE-4395-907E-E742BA6EF56B}" srcOrd="2" destOrd="0" presId="urn:microsoft.com/office/officeart/2005/8/layout/orgChart1"/>
    <dgm:cxn modelId="{076B0F46-D682-4606-B5A9-190B0C4190B5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tx2"/>
              </a:solidFill>
            </a:rPr>
            <a:t>Director of Education</a:t>
          </a:r>
        </a:p>
        <a:p>
          <a:r>
            <a:rPr lang="en-US" sz="1400" b="1" dirty="0">
              <a:solidFill>
                <a:schemeClr val="tx2"/>
              </a:solidFill>
            </a:rPr>
            <a:t>Josh </a:t>
          </a:r>
          <a:r>
            <a:rPr lang="en-US" sz="1400" b="1" dirty="0" err="1">
              <a:solidFill>
                <a:schemeClr val="tx2"/>
              </a:solidFill>
            </a:rPr>
            <a:t>Merkle</a:t>
          </a:r>
          <a:endParaRPr lang="en-US" sz="1400" b="1" u="sng" dirty="0">
            <a:solidFill>
              <a:srgbClr val="FF0000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773D5CD-7D0B-4590-B694-2B4EE8330447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Digital Communication Manager</a:t>
          </a:r>
        </a:p>
        <a:p>
          <a:r>
            <a:rPr lang="en-US" sz="1000" b="1" dirty="0" err="1">
              <a:solidFill>
                <a:schemeClr val="tx2"/>
              </a:solidFill>
            </a:rPr>
            <a:t>Alevtyna</a:t>
          </a:r>
          <a:r>
            <a:rPr lang="en-US" sz="1000" b="1" dirty="0">
              <a:solidFill>
                <a:schemeClr val="tx2"/>
              </a:solidFill>
            </a:rPr>
            <a:t> </a:t>
          </a:r>
          <a:r>
            <a:rPr lang="en-US" sz="1000" b="1" dirty="0" err="1">
              <a:solidFill>
                <a:schemeClr val="tx2"/>
              </a:solidFill>
            </a:rPr>
            <a:t>Mozolyuk</a:t>
          </a:r>
          <a:endParaRPr lang="en-US" sz="1000" b="1" dirty="0">
            <a:solidFill>
              <a:schemeClr val="tx2"/>
            </a:solidFill>
          </a:endParaRPr>
        </a:p>
      </dgm:t>
    </dgm:pt>
    <dgm:pt modelId="{C8C7158D-EFA3-41DE-BF0A-6C5007DC4AB3}" type="parTrans" cxnId="{DB4480D7-681E-4B68-9A64-9C01BD53FC58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64E749F-5389-4C23-826C-B5221BB8E9A1}" type="sibTrans" cxnId="{DB4480D7-681E-4B68-9A64-9C01BD53FC58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79698C4-0F43-4D27-9A7D-E851CA7A3FA1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Registration Manager</a:t>
          </a:r>
        </a:p>
        <a:p>
          <a:r>
            <a:rPr lang="en-US" sz="1000" b="1" dirty="0">
              <a:solidFill>
                <a:schemeClr val="tx2"/>
              </a:solidFill>
            </a:rPr>
            <a:t>Belinda Watson</a:t>
          </a:r>
        </a:p>
      </dgm:t>
    </dgm:pt>
    <dgm:pt modelId="{413E9512-91BB-44FE-B389-714E3CE1F133}" type="parTrans" cxnId="{CFEDE745-F4C6-43FA-87DF-DFD26CB2A358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8526252-6779-4B59-9607-5655672A5CB9}" type="sibTrans" cxnId="{CFEDE745-F4C6-43FA-87DF-DFD26CB2A358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2B0D8EC-7676-4F35-B6FA-4467E6E50115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000" b="1" dirty="0">
              <a:solidFill>
                <a:schemeClr val="tx2"/>
              </a:solidFill>
            </a:rPr>
            <a:t>IT/Education Support Specialist</a:t>
          </a:r>
        </a:p>
        <a:p>
          <a:pPr algn="ctr"/>
          <a:r>
            <a:rPr lang="en-US" sz="1000" b="1" dirty="0" err="1">
              <a:solidFill>
                <a:srgbClr val="1F497D"/>
              </a:solidFill>
            </a:rPr>
            <a:t>Fion</a:t>
          </a:r>
          <a:r>
            <a:rPr lang="en-US" sz="1000" b="1" dirty="0">
              <a:solidFill>
                <a:srgbClr val="1F497D"/>
              </a:solidFill>
            </a:rPr>
            <a:t> Yuen</a:t>
          </a:r>
        </a:p>
      </dgm:t>
    </dgm:pt>
    <dgm:pt modelId="{F48DD289-F116-48EA-B151-E44553314E81}" type="parTrans" cxnId="{195785CE-88A9-423F-A7B7-380631F2B57B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0AF8660D-2E39-4B10-B282-65BF6D95161C}" type="sibTrans" cxnId="{195785CE-88A9-423F-A7B7-380631F2B57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09C83EB3-4D18-473A-9D55-16648978D17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Education Support Specialist</a:t>
          </a:r>
        </a:p>
        <a:p>
          <a:r>
            <a:rPr lang="en-US" sz="1000" b="1" u="none" dirty="0">
              <a:solidFill>
                <a:schemeClr val="tx2"/>
              </a:solidFill>
            </a:rPr>
            <a:t>Dan Ross</a:t>
          </a:r>
        </a:p>
      </dgm:t>
    </dgm:pt>
    <dgm:pt modelId="{2AACA516-23FA-4391-A896-1AF971C87465}" type="sibTrans" cxnId="{1D22F09C-CEC9-4CEC-BE77-68CD851268AE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064D486-598C-4A3F-B7A5-74F56A49CA87}" type="parTrans" cxnId="{1D22F09C-CEC9-4CEC-BE77-68CD851268AE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7A8D8D64-1D96-40AE-9025-04A44637137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Education Support Specialist</a:t>
          </a:r>
        </a:p>
        <a:p>
          <a:r>
            <a:rPr lang="en-US" sz="1000" b="1" u="none" dirty="0">
              <a:solidFill>
                <a:srgbClr val="1F497D"/>
              </a:solidFill>
            </a:rPr>
            <a:t>Dawn Woodruff</a:t>
          </a:r>
        </a:p>
      </dgm:t>
    </dgm:pt>
    <dgm:pt modelId="{4FE7F02C-7AF3-44FD-8F0F-62E4D82576F3}" type="sibTrans" cxnId="{D3C43BE3-8F84-4B01-A6BB-DC9ABD8A53A1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9DC23CC-ACA5-4BC9-829F-82833E3ED595}" type="parTrans" cxnId="{D3C43BE3-8F84-4B01-A6BB-DC9ABD8A53A1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389F7964-0AA2-43F1-9D3B-8C8FF8985ED3}">
      <dgm:prSet custT="1"/>
      <dgm:spPr>
        <a:solidFill>
          <a:srgbClr val="FCD5B5"/>
        </a:solidFill>
        <a:ln>
          <a:solidFill>
            <a:srgbClr val="1F497D"/>
          </a:solidFill>
        </a:ln>
      </dgm:spPr>
      <dgm:t>
        <a:bodyPr/>
        <a:lstStyle/>
        <a:p>
          <a:r>
            <a:rPr lang="en-US" sz="1000" b="1" dirty="0">
              <a:solidFill>
                <a:srgbClr val="1F497D"/>
              </a:solidFill>
            </a:rPr>
            <a:t>Past Education Director</a:t>
          </a:r>
        </a:p>
        <a:p>
          <a:r>
            <a:rPr lang="en-US" sz="1000" b="1" dirty="0">
              <a:solidFill>
                <a:srgbClr val="1F497D"/>
              </a:solidFill>
            </a:rPr>
            <a:t>Ravi Dhiman</a:t>
          </a:r>
        </a:p>
      </dgm:t>
    </dgm:pt>
    <dgm:pt modelId="{411C2FF6-ED28-4AD9-9E32-A981A5C57259}" type="parTrans" cxnId="{E4C55A39-0B0C-4482-A144-F1E66EC4F07E}">
      <dgm:prSet/>
      <dgm:spPr>
        <a:ln>
          <a:solidFill>
            <a:srgbClr val="1F497D"/>
          </a:solidFill>
        </a:ln>
      </dgm:spPr>
      <dgm:t>
        <a:bodyPr/>
        <a:lstStyle/>
        <a:p>
          <a:endParaRPr lang="en-US"/>
        </a:p>
      </dgm:t>
    </dgm:pt>
    <dgm:pt modelId="{E914EF91-4DBD-4F93-A2E3-FF4E5247DBF3}" type="sibTrans" cxnId="{E4C55A39-0B0C-4482-A144-F1E66EC4F07E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3889377" custScaleY="781109" custLinFactY="-800000" custLinFactNeighborX="53373" custLinFactNeighborY="-856619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587F384B-5D86-4CE5-BD1E-5CD04DFB953A}" type="pres">
      <dgm:prSet presAssocID="{D9DC23CC-ACA5-4BC9-829F-82833E3ED595}" presName="Name37" presStyleLbl="parChTrans1D2" presStyleIdx="0" presStyleCnt="6"/>
      <dgm:spPr/>
    </dgm:pt>
    <dgm:pt modelId="{D8DD5F47-419B-40B8-B6AB-509086C0B89F}" type="pres">
      <dgm:prSet presAssocID="{7A8D8D64-1D96-40AE-9025-04A44637137A}" presName="hierRoot2" presStyleCnt="0">
        <dgm:presLayoutVars>
          <dgm:hierBranch val="init"/>
        </dgm:presLayoutVars>
      </dgm:prSet>
      <dgm:spPr/>
    </dgm:pt>
    <dgm:pt modelId="{5D0DF2F1-63F1-46D1-B874-1C9ECFFD88F6}" type="pres">
      <dgm:prSet presAssocID="{7A8D8D64-1D96-40AE-9025-04A44637137A}" presName="rootComposite" presStyleCnt="0"/>
      <dgm:spPr/>
    </dgm:pt>
    <dgm:pt modelId="{DBADBBD3-6AEA-462E-B2F3-71B38F8E591F}" type="pres">
      <dgm:prSet presAssocID="{7A8D8D64-1D96-40AE-9025-04A44637137A}" presName="rootText" presStyleLbl="node2" presStyleIdx="0" presStyleCnt="6" custScaleX="638052" custScaleY="838743" custLinFactY="-74626" custLinFactNeighborX="35407" custLinFactNeighborY="-100000">
        <dgm:presLayoutVars>
          <dgm:chPref val="3"/>
        </dgm:presLayoutVars>
      </dgm:prSet>
      <dgm:spPr/>
    </dgm:pt>
    <dgm:pt modelId="{3198409A-4987-443F-AE2C-BBC517116F18}" type="pres">
      <dgm:prSet presAssocID="{7A8D8D64-1D96-40AE-9025-04A44637137A}" presName="rootConnector" presStyleLbl="node2" presStyleIdx="0" presStyleCnt="6"/>
      <dgm:spPr/>
    </dgm:pt>
    <dgm:pt modelId="{4BDE9525-28D3-477E-9418-00165DD76CC6}" type="pres">
      <dgm:prSet presAssocID="{7A8D8D64-1D96-40AE-9025-04A44637137A}" presName="hierChild4" presStyleCnt="0"/>
      <dgm:spPr/>
    </dgm:pt>
    <dgm:pt modelId="{DD658853-A2AF-4FE1-A104-302A711A67AE}" type="pres">
      <dgm:prSet presAssocID="{7A8D8D64-1D96-40AE-9025-04A44637137A}" presName="hierChild5" presStyleCnt="0"/>
      <dgm:spPr/>
    </dgm:pt>
    <dgm:pt modelId="{4734241D-2398-4524-A535-994ACBE56605}" type="pres">
      <dgm:prSet presAssocID="{9064D486-598C-4A3F-B7A5-74F56A49CA87}" presName="Name37" presStyleLbl="parChTrans1D2" presStyleIdx="1" presStyleCnt="6"/>
      <dgm:spPr/>
    </dgm:pt>
    <dgm:pt modelId="{8C0EA9FC-9DB9-401E-9C72-4FCDEFFEE93D}" type="pres">
      <dgm:prSet presAssocID="{09C83EB3-4D18-473A-9D55-16648978D17E}" presName="hierRoot2" presStyleCnt="0">
        <dgm:presLayoutVars>
          <dgm:hierBranch val="init"/>
        </dgm:presLayoutVars>
      </dgm:prSet>
      <dgm:spPr/>
    </dgm:pt>
    <dgm:pt modelId="{D9E563A6-7C3A-4C08-A1E3-9F86322FE425}" type="pres">
      <dgm:prSet presAssocID="{09C83EB3-4D18-473A-9D55-16648978D17E}" presName="rootComposite" presStyleCnt="0"/>
      <dgm:spPr/>
    </dgm:pt>
    <dgm:pt modelId="{5DD2DCC9-BEAA-4CF1-B48C-3B4DACC126C3}" type="pres">
      <dgm:prSet presAssocID="{09C83EB3-4D18-473A-9D55-16648978D17E}" presName="rootText" presStyleLbl="node2" presStyleIdx="1" presStyleCnt="6" custScaleX="629731" custScaleY="873360" custLinFactY="-61026" custLinFactNeighborX="16847" custLinFactNeighborY="-100000">
        <dgm:presLayoutVars>
          <dgm:chPref val="3"/>
        </dgm:presLayoutVars>
      </dgm:prSet>
      <dgm:spPr/>
    </dgm:pt>
    <dgm:pt modelId="{3A5177F3-A419-4866-977B-5B2D6D7204F1}" type="pres">
      <dgm:prSet presAssocID="{09C83EB3-4D18-473A-9D55-16648978D17E}" presName="rootConnector" presStyleLbl="node2" presStyleIdx="1" presStyleCnt="6"/>
      <dgm:spPr/>
    </dgm:pt>
    <dgm:pt modelId="{4CD1B818-9353-41FA-B907-1ED3AF74483C}" type="pres">
      <dgm:prSet presAssocID="{09C83EB3-4D18-473A-9D55-16648978D17E}" presName="hierChild4" presStyleCnt="0"/>
      <dgm:spPr/>
    </dgm:pt>
    <dgm:pt modelId="{996A46A7-5CF2-4437-AECD-8B74575DE3E2}" type="pres">
      <dgm:prSet presAssocID="{09C83EB3-4D18-473A-9D55-16648978D17E}" presName="hierChild5" presStyleCnt="0"/>
      <dgm:spPr/>
    </dgm:pt>
    <dgm:pt modelId="{8520CBD9-DAE6-4309-99DC-83401050E323}" type="pres">
      <dgm:prSet presAssocID="{413E9512-91BB-44FE-B389-714E3CE1F133}" presName="Name37" presStyleLbl="parChTrans1D2" presStyleIdx="2" presStyleCnt="6"/>
      <dgm:spPr/>
    </dgm:pt>
    <dgm:pt modelId="{F5080A98-2557-44D4-B566-184BD4F11BE6}" type="pres">
      <dgm:prSet presAssocID="{D79698C4-0F43-4D27-9A7D-E851CA7A3FA1}" presName="hierRoot2" presStyleCnt="0">
        <dgm:presLayoutVars>
          <dgm:hierBranch val="init"/>
        </dgm:presLayoutVars>
      </dgm:prSet>
      <dgm:spPr/>
    </dgm:pt>
    <dgm:pt modelId="{1291F92C-D349-4CCD-B0F0-9105D198A25E}" type="pres">
      <dgm:prSet presAssocID="{D79698C4-0F43-4D27-9A7D-E851CA7A3FA1}" presName="rootComposite" presStyleCnt="0"/>
      <dgm:spPr/>
    </dgm:pt>
    <dgm:pt modelId="{DD3F7EA8-D406-4CDC-9F7B-B343792C6FAC}" type="pres">
      <dgm:prSet presAssocID="{D79698C4-0F43-4D27-9A7D-E851CA7A3FA1}" presName="rootText" presStyleLbl="node2" presStyleIdx="2" presStyleCnt="6" custScaleX="672048" custScaleY="856386" custLinFactY="-61026" custLinFactNeighborX="23078" custLinFactNeighborY="-100000">
        <dgm:presLayoutVars>
          <dgm:chPref val="3"/>
        </dgm:presLayoutVars>
      </dgm:prSet>
      <dgm:spPr/>
    </dgm:pt>
    <dgm:pt modelId="{9BC2C02F-5D88-4742-BE3E-ACB8F385ED13}" type="pres">
      <dgm:prSet presAssocID="{D79698C4-0F43-4D27-9A7D-E851CA7A3FA1}" presName="rootConnector" presStyleLbl="node2" presStyleIdx="2" presStyleCnt="6"/>
      <dgm:spPr/>
    </dgm:pt>
    <dgm:pt modelId="{9D78D22D-8DED-4DD5-966F-EA1EFE6FD501}" type="pres">
      <dgm:prSet presAssocID="{D79698C4-0F43-4D27-9A7D-E851CA7A3FA1}" presName="hierChild4" presStyleCnt="0"/>
      <dgm:spPr/>
    </dgm:pt>
    <dgm:pt modelId="{150A5053-AC3C-4972-B6D6-98598B546D2B}" type="pres">
      <dgm:prSet presAssocID="{D79698C4-0F43-4D27-9A7D-E851CA7A3FA1}" presName="hierChild5" presStyleCnt="0"/>
      <dgm:spPr/>
    </dgm:pt>
    <dgm:pt modelId="{F94EEB3C-E4B4-4426-ACDF-935D8B8D8337}" type="pres">
      <dgm:prSet presAssocID="{F48DD289-F116-48EA-B151-E44553314E81}" presName="Name37" presStyleLbl="parChTrans1D2" presStyleIdx="3" presStyleCnt="6"/>
      <dgm:spPr/>
    </dgm:pt>
    <dgm:pt modelId="{CD5ED3F5-9821-4954-91C7-6F49E83771C2}" type="pres">
      <dgm:prSet presAssocID="{52B0D8EC-7676-4F35-B6FA-4467E6E50115}" presName="hierRoot2" presStyleCnt="0">
        <dgm:presLayoutVars>
          <dgm:hierBranch val="init"/>
        </dgm:presLayoutVars>
      </dgm:prSet>
      <dgm:spPr/>
    </dgm:pt>
    <dgm:pt modelId="{1AD34360-6289-4D26-921F-4E6444582B56}" type="pres">
      <dgm:prSet presAssocID="{52B0D8EC-7676-4F35-B6FA-4467E6E50115}" presName="rootComposite" presStyleCnt="0"/>
      <dgm:spPr/>
    </dgm:pt>
    <dgm:pt modelId="{DB742BDB-29EA-4D58-8820-9188A4904729}" type="pres">
      <dgm:prSet presAssocID="{52B0D8EC-7676-4F35-B6FA-4467E6E50115}" presName="rootText" presStyleLbl="node2" presStyleIdx="3" presStyleCnt="6" custScaleX="618356" custScaleY="873360" custLinFactY="-74626" custLinFactNeighborX="2217" custLinFactNeighborY="-100000">
        <dgm:presLayoutVars>
          <dgm:chPref val="3"/>
        </dgm:presLayoutVars>
      </dgm:prSet>
      <dgm:spPr/>
    </dgm:pt>
    <dgm:pt modelId="{A82BC2A3-D3BE-45BA-AD56-A9FE47D27119}" type="pres">
      <dgm:prSet presAssocID="{52B0D8EC-7676-4F35-B6FA-4467E6E50115}" presName="rootConnector" presStyleLbl="node2" presStyleIdx="3" presStyleCnt="6"/>
      <dgm:spPr/>
    </dgm:pt>
    <dgm:pt modelId="{12AED569-2430-43FB-BB0F-4EFD94FB270F}" type="pres">
      <dgm:prSet presAssocID="{52B0D8EC-7676-4F35-B6FA-4467E6E50115}" presName="hierChild4" presStyleCnt="0"/>
      <dgm:spPr/>
    </dgm:pt>
    <dgm:pt modelId="{BD77E4CC-C9CA-4E93-AA74-5142A4B28811}" type="pres">
      <dgm:prSet presAssocID="{52B0D8EC-7676-4F35-B6FA-4467E6E50115}" presName="hierChild5" presStyleCnt="0"/>
      <dgm:spPr/>
    </dgm:pt>
    <dgm:pt modelId="{531A779D-3AEA-4B16-99BA-5CD170AE99DE}" type="pres">
      <dgm:prSet presAssocID="{C8C7158D-EFA3-41DE-BF0A-6C5007DC4AB3}" presName="Name37" presStyleLbl="parChTrans1D2" presStyleIdx="4" presStyleCnt="6"/>
      <dgm:spPr/>
    </dgm:pt>
    <dgm:pt modelId="{FFA18463-2181-4079-91C3-7DC8AB4DDFA4}" type="pres">
      <dgm:prSet presAssocID="{4773D5CD-7D0B-4590-B694-2B4EE8330447}" presName="hierRoot2" presStyleCnt="0">
        <dgm:presLayoutVars>
          <dgm:hierBranch val="init"/>
        </dgm:presLayoutVars>
      </dgm:prSet>
      <dgm:spPr/>
    </dgm:pt>
    <dgm:pt modelId="{118E9310-AEB2-45FC-8D54-7D4CB467DEDE}" type="pres">
      <dgm:prSet presAssocID="{4773D5CD-7D0B-4590-B694-2B4EE8330447}" presName="rootComposite" presStyleCnt="0"/>
      <dgm:spPr/>
    </dgm:pt>
    <dgm:pt modelId="{E9BE6008-4C2D-4170-87F3-2D87303DBDE0}" type="pres">
      <dgm:prSet presAssocID="{4773D5CD-7D0B-4590-B694-2B4EE8330447}" presName="rootText" presStyleLbl="node2" presStyleIdx="4" presStyleCnt="6" custScaleX="614362" custScaleY="865086" custLinFactY="-74625" custLinFactNeighborX="-4592" custLinFactNeighborY="-100000">
        <dgm:presLayoutVars>
          <dgm:chPref val="3"/>
        </dgm:presLayoutVars>
      </dgm:prSet>
      <dgm:spPr/>
    </dgm:pt>
    <dgm:pt modelId="{8FE70C79-AC4D-4014-82B3-2110A1A353A6}" type="pres">
      <dgm:prSet presAssocID="{4773D5CD-7D0B-4590-B694-2B4EE8330447}" presName="rootConnector" presStyleLbl="node2" presStyleIdx="4" presStyleCnt="6"/>
      <dgm:spPr/>
    </dgm:pt>
    <dgm:pt modelId="{248E25B8-7EC6-4182-8F3D-CC6A9396A4EE}" type="pres">
      <dgm:prSet presAssocID="{4773D5CD-7D0B-4590-B694-2B4EE8330447}" presName="hierChild4" presStyleCnt="0"/>
      <dgm:spPr/>
    </dgm:pt>
    <dgm:pt modelId="{E7116817-65E0-48BC-BD83-6CA9B8B5A508}" type="pres">
      <dgm:prSet presAssocID="{4773D5CD-7D0B-4590-B694-2B4EE8330447}" presName="hierChild5" presStyleCnt="0"/>
      <dgm:spPr/>
    </dgm:pt>
    <dgm:pt modelId="{5264CB1E-EC93-41EC-A8CA-B4ACE697610C}" type="pres">
      <dgm:prSet presAssocID="{411C2FF6-ED28-4AD9-9E32-A981A5C57259}" presName="Name37" presStyleLbl="parChTrans1D2" presStyleIdx="5" presStyleCnt="6"/>
      <dgm:spPr/>
    </dgm:pt>
    <dgm:pt modelId="{C694CDDA-1816-497F-A6E2-2E0D1920BBA8}" type="pres">
      <dgm:prSet presAssocID="{389F7964-0AA2-43F1-9D3B-8C8FF8985ED3}" presName="hierRoot2" presStyleCnt="0">
        <dgm:presLayoutVars>
          <dgm:hierBranch val="init"/>
        </dgm:presLayoutVars>
      </dgm:prSet>
      <dgm:spPr/>
    </dgm:pt>
    <dgm:pt modelId="{1973E316-792D-4C59-9A60-5963FEFA8BAD}" type="pres">
      <dgm:prSet presAssocID="{389F7964-0AA2-43F1-9D3B-8C8FF8985ED3}" presName="rootComposite" presStyleCnt="0"/>
      <dgm:spPr/>
    </dgm:pt>
    <dgm:pt modelId="{FAFD0037-BEFD-440D-8EB8-45AB9DC461B3}" type="pres">
      <dgm:prSet presAssocID="{389F7964-0AA2-43F1-9D3B-8C8FF8985ED3}" presName="rootText" presStyleLbl="node2" presStyleIdx="5" presStyleCnt="6" custAng="10800000" custFlipVert="1" custScaleX="615235" custScaleY="862927" custLinFactY="-74626" custLinFactNeighborX="521" custLinFactNeighborY="-100000">
        <dgm:presLayoutVars>
          <dgm:chPref val="3"/>
        </dgm:presLayoutVars>
      </dgm:prSet>
      <dgm:spPr/>
    </dgm:pt>
    <dgm:pt modelId="{331EED4C-C5BB-4F46-8BB9-EA3251C7687C}" type="pres">
      <dgm:prSet presAssocID="{389F7964-0AA2-43F1-9D3B-8C8FF8985ED3}" presName="rootConnector" presStyleLbl="node2" presStyleIdx="5" presStyleCnt="6"/>
      <dgm:spPr/>
    </dgm:pt>
    <dgm:pt modelId="{64ACE75D-D9BE-4154-8C98-A1B67D36E708}" type="pres">
      <dgm:prSet presAssocID="{389F7964-0AA2-43F1-9D3B-8C8FF8985ED3}" presName="hierChild4" presStyleCnt="0"/>
      <dgm:spPr/>
    </dgm:pt>
    <dgm:pt modelId="{00AC76C5-B5AD-4A79-9237-A0F6BB9E2693}" type="pres">
      <dgm:prSet presAssocID="{389F7964-0AA2-43F1-9D3B-8C8FF8985ED3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439C7F09-B6B2-4415-BCA9-43D7C42CB1D9}" type="presOf" srcId="{09C83EB3-4D18-473A-9D55-16648978D17E}" destId="{5DD2DCC9-BEAA-4CF1-B48C-3B4DACC126C3}" srcOrd="0" destOrd="0" presId="urn:microsoft.com/office/officeart/2005/8/layout/orgChart1"/>
    <dgm:cxn modelId="{8295B414-14E2-4512-ACAA-FBA12020D26C}" type="presOf" srcId="{389F7964-0AA2-43F1-9D3B-8C8FF8985ED3}" destId="{331EED4C-C5BB-4F46-8BB9-EA3251C7687C}" srcOrd="1" destOrd="0" presId="urn:microsoft.com/office/officeart/2005/8/layout/orgChart1"/>
    <dgm:cxn modelId="{208D1519-3398-4360-8B78-0524BE120DAA}" type="presOf" srcId="{54A6CB2B-5581-4799-A00F-495DA49C77DC}" destId="{ED707249-4C71-4EAC-B3F3-80463748F058}" srcOrd="0" destOrd="0" presId="urn:microsoft.com/office/officeart/2005/8/layout/orgChart1"/>
    <dgm:cxn modelId="{FD3C0923-BF9C-474C-BC69-FEF4BAB347E9}" type="presOf" srcId="{411C2FF6-ED28-4AD9-9E32-A981A5C57259}" destId="{5264CB1E-EC93-41EC-A8CA-B4ACE697610C}" srcOrd="0" destOrd="0" presId="urn:microsoft.com/office/officeart/2005/8/layout/orgChart1"/>
    <dgm:cxn modelId="{A6988325-DF29-474C-8B09-AC471BF51FDA}" type="presOf" srcId="{09C83EB3-4D18-473A-9D55-16648978D17E}" destId="{3A5177F3-A419-4866-977B-5B2D6D7204F1}" srcOrd="1" destOrd="0" presId="urn:microsoft.com/office/officeart/2005/8/layout/orgChart1"/>
    <dgm:cxn modelId="{E3776D39-56D7-479C-944F-1D523CDD2F46}" type="presOf" srcId="{52B0D8EC-7676-4F35-B6FA-4467E6E50115}" destId="{DB742BDB-29EA-4D58-8820-9188A4904729}" srcOrd="0" destOrd="0" presId="urn:microsoft.com/office/officeart/2005/8/layout/orgChart1"/>
    <dgm:cxn modelId="{E4C55A39-0B0C-4482-A144-F1E66EC4F07E}" srcId="{23E55D7B-850D-42C3-9004-3F7F09514EF4}" destId="{389F7964-0AA2-43F1-9D3B-8C8FF8985ED3}" srcOrd="5" destOrd="0" parTransId="{411C2FF6-ED28-4AD9-9E32-A981A5C57259}" sibTransId="{E914EF91-4DBD-4F93-A2E3-FF4E5247DBF3}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CFEDE745-F4C6-43FA-87DF-DFD26CB2A358}" srcId="{23E55D7B-850D-42C3-9004-3F7F09514EF4}" destId="{D79698C4-0F43-4D27-9A7D-E851CA7A3FA1}" srcOrd="2" destOrd="0" parTransId="{413E9512-91BB-44FE-B389-714E3CE1F133}" sibTransId="{48526252-6779-4B59-9607-5655672A5CB9}"/>
    <dgm:cxn modelId="{CF73B26B-3230-4EF7-A7CD-5685F502E51B}" type="presOf" srcId="{23E55D7B-850D-42C3-9004-3F7F09514EF4}" destId="{7DEAFCBF-0C27-4A00-9B70-7472B6CE6942}" srcOrd="1" destOrd="0" presId="urn:microsoft.com/office/officeart/2005/8/layout/orgChart1"/>
    <dgm:cxn modelId="{7B96CD50-9D86-49AF-8B23-F4266510E260}" type="presOf" srcId="{9064D486-598C-4A3F-B7A5-74F56A49CA87}" destId="{4734241D-2398-4524-A535-994ACBE56605}" srcOrd="0" destOrd="0" presId="urn:microsoft.com/office/officeart/2005/8/layout/orgChart1"/>
    <dgm:cxn modelId="{075C0953-D673-45D4-9885-C9DD8B04E792}" type="presOf" srcId="{D79698C4-0F43-4D27-9A7D-E851CA7A3FA1}" destId="{9BC2C02F-5D88-4742-BE3E-ACB8F385ED13}" srcOrd="1" destOrd="0" presId="urn:microsoft.com/office/officeart/2005/8/layout/orgChart1"/>
    <dgm:cxn modelId="{A8532674-3BA6-4316-B123-6CEA171A37B6}" type="presOf" srcId="{F48DD289-F116-48EA-B151-E44553314E81}" destId="{F94EEB3C-E4B4-4426-ACDF-935D8B8D8337}" srcOrd="0" destOrd="0" presId="urn:microsoft.com/office/officeart/2005/8/layout/orgChart1"/>
    <dgm:cxn modelId="{2AE72E74-8C32-4592-BCCB-0208643C3EAE}" type="presOf" srcId="{7A8D8D64-1D96-40AE-9025-04A44637137A}" destId="{3198409A-4987-443F-AE2C-BBC517116F18}" srcOrd="1" destOrd="0" presId="urn:microsoft.com/office/officeart/2005/8/layout/orgChart1"/>
    <dgm:cxn modelId="{AFB8C359-D7E9-4DD6-86F0-0A0C5891D7E5}" type="presOf" srcId="{4773D5CD-7D0B-4590-B694-2B4EE8330447}" destId="{E9BE6008-4C2D-4170-87F3-2D87303DBDE0}" srcOrd="0" destOrd="0" presId="urn:microsoft.com/office/officeart/2005/8/layout/orgChart1"/>
    <dgm:cxn modelId="{78916098-F32A-42D5-A7FC-1659BC41100F}" type="presOf" srcId="{4773D5CD-7D0B-4590-B694-2B4EE8330447}" destId="{8FE70C79-AC4D-4014-82B3-2110A1A353A6}" srcOrd="1" destOrd="0" presId="urn:microsoft.com/office/officeart/2005/8/layout/orgChart1"/>
    <dgm:cxn modelId="{1D22F09C-CEC9-4CEC-BE77-68CD851268AE}" srcId="{23E55D7B-850D-42C3-9004-3F7F09514EF4}" destId="{09C83EB3-4D18-473A-9D55-16648978D17E}" srcOrd="1" destOrd="0" parTransId="{9064D486-598C-4A3F-B7A5-74F56A49CA87}" sibTransId="{2AACA516-23FA-4391-A896-1AF971C87465}"/>
    <dgm:cxn modelId="{09D5EFA7-66D9-4858-8A49-AEBE8618B86F}" type="presOf" srcId="{D79698C4-0F43-4D27-9A7D-E851CA7A3FA1}" destId="{DD3F7EA8-D406-4CDC-9F7B-B343792C6FAC}" srcOrd="0" destOrd="0" presId="urn:microsoft.com/office/officeart/2005/8/layout/orgChart1"/>
    <dgm:cxn modelId="{32941EAF-67C6-4408-BDFE-0AEDAF9E26E2}" type="presOf" srcId="{C8C7158D-EFA3-41DE-BF0A-6C5007DC4AB3}" destId="{531A779D-3AEA-4B16-99BA-5CD170AE99DE}" srcOrd="0" destOrd="0" presId="urn:microsoft.com/office/officeart/2005/8/layout/orgChart1"/>
    <dgm:cxn modelId="{889EABC6-C291-4D38-AB62-A0C5DD2FBF65}" type="presOf" srcId="{7A8D8D64-1D96-40AE-9025-04A44637137A}" destId="{DBADBBD3-6AEA-462E-B2F3-71B38F8E591F}" srcOrd="0" destOrd="0" presId="urn:microsoft.com/office/officeart/2005/8/layout/orgChart1"/>
    <dgm:cxn modelId="{82A61BCA-09DF-4F06-A8F5-4308B9A4D900}" type="presOf" srcId="{23E55D7B-850D-42C3-9004-3F7F09514EF4}" destId="{9D3A1995-9917-414F-9961-DA915954BB4B}" srcOrd="0" destOrd="0" presId="urn:microsoft.com/office/officeart/2005/8/layout/orgChart1"/>
    <dgm:cxn modelId="{195785CE-88A9-423F-A7B7-380631F2B57B}" srcId="{23E55D7B-850D-42C3-9004-3F7F09514EF4}" destId="{52B0D8EC-7676-4F35-B6FA-4467E6E50115}" srcOrd="3" destOrd="0" parTransId="{F48DD289-F116-48EA-B151-E44553314E81}" sibTransId="{0AF8660D-2E39-4B10-B282-65BF6D95161C}"/>
    <dgm:cxn modelId="{DB4480D7-681E-4B68-9A64-9C01BD53FC58}" srcId="{23E55D7B-850D-42C3-9004-3F7F09514EF4}" destId="{4773D5CD-7D0B-4590-B694-2B4EE8330447}" srcOrd="4" destOrd="0" parTransId="{C8C7158D-EFA3-41DE-BF0A-6C5007DC4AB3}" sibTransId="{464E749F-5389-4C23-826C-B5221BB8E9A1}"/>
    <dgm:cxn modelId="{E20EC6DD-AE2A-494B-A58F-F824F5F27561}" type="presOf" srcId="{389F7964-0AA2-43F1-9D3B-8C8FF8985ED3}" destId="{FAFD0037-BEFD-440D-8EB8-45AB9DC461B3}" srcOrd="0" destOrd="0" presId="urn:microsoft.com/office/officeart/2005/8/layout/orgChart1"/>
    <dgm:cxn modelId="{D7F7C4E0-D0DF-41B2-AE38-3EC3CFAD2BC7}" type="presOf" srcId="{D9DC23CC-ACA5-4BC9-829F-82833E3ED595}" destId="{587F384B-5D86-4CE5-BD1E-5CD04DFB953A}" srcOrd="0" destOrd="0" presId="urn:microsoft.com/office/officeart/2005/8/layout/orgChart1"/>
    <dgm:cxn modelId="{D3C43BE3-8F84-4B01-A6BB-DC9ABD8A53A1}" srcId="{23E55D7B-850D-42C3-9004-3F7F09514EF4}" destId="{7A8D8D64-1D96-40AE-9025-04A44637137A}" srcOrd="0" destOrd="0" parTransId="{D9DC23CC-ACA5-4BC9-829F-82833E3ED595}" sibTransId="{4FE7F02C-7AF3-44FD-8F0F-62E4D82576F3}"/>
    <dgm:cxn modelId="{A3EAF3ED-1E21-44F3-95CA-5D3095756A81}" type="presOf" srcId="{52B0D8EC-7676-4F35-B6FA-4467E6E50115}" destId="{A82BC2A3-D3BE-45BA-AD56-A9FE47D27119}" srcOrd="1" destOrd="0" presId="urn:microsoft.com/office/officeart/2005/8/layout/orgChart1"/>
    <dgm:cxn modelId="{36F8C7F8-A95F-4A26-8251-3641A6D5C36A}" type="presOf" srcId="{413E9512-91BB-44FE-B389-714E3CE1F133}" destId="{8520CBD9-DAE6-4309-99DC-83401050E323}" srcOrd="0" destOrd="0" presId="urn:microsoft.com/office/officeart/2005/8/layout/orgChart1"/>
    <dgm:cxn modelId="{9C3C5E22-ECA7-4BB1-AB63-293079FD1DFB}" type="presParOf" srcId="{ED707249-4C71-4EAC-B3F3-80463748F058}" destId="{4B4A8B85-613D-4155-9B94-70E057A4363F}" srcOrd="0" destOrd="0" presId="urn:microsoft.com/office/officeart/2005/8/layout/orgChart1"/>
    <dgm:cxn modelId="{D486540D-D17A-4BF1-9A17-D38AE2CCB16B}" type="presParOf" srcId="{4B4A8B85-613D-4155-9B94-70E057A4363F}" destId="{D90B64DB-0EA0-4FFB-8DA4-B76A4FC3AA2D}" srcOrd="0" destOrd="0" presId="urn:microsoft.com/office/officeart/2005/8/layout/orgChart1"/>
    <dgm:cxn modelId="{A7D28BBF-60FF-4C1C-8A06-877831CF5725}" type="presParOf" srcId="{D90B64DB-0EA0-4FFB-8DA4-B76A4FC3AA2D}" destId="{9D3A1995-9917-414F-9961-DA915954BB4B}" srcOrd="0" destOrd="0" presId="urn:microsoft.com/office/officeart/2005/8/layout/orgChart1"/>
    <dgm:cxn modelId="{BA79E5E4-57D0-44A0-8D8D-7242D085D1BC}" type="presParOf" srcId="{D90B64DB-0EA0-4FFB-8DA4-B76A4FC3AA2D}" destId="{7DEAFCBF-0C27-4A00-9B70-7472B6CE6942}" srcOrd="1" destOrd="0" presId="urn:microsoft.com/office/officeart/2005/8/layout/orgChart1"/>
    <dgm:cxn modelId="{FC75637D-9D94-4094-A53B-F9DE898FA2C4}" type="presParOf" srcId="{4B4A8B85-613D-4155-9B94-70E057A4363F}" destId="{4C3072FD-354D-45FF-9B0A-B6B9F7EFCB7B}" srcOrd="1" destOrd="0" presId="urn:microsoft.com/office/officeart/2005/8/layout/orgChart1"/>
    <dgm:cxn modelId="{14E23AB0-306A-4C35-B227-948647EA01C7}" type="presParOf" srcId="{4C3072FD-354D-45FF-9B0A-B6B9F7EFCB7B}" destId="{587F384B-5D86-4CE5-BD1E-5CD04DFB953A}" srcOrd="0" destOrd="0" presId="urn:microsoft.com/office/officeart/2005/8/layout/orgChart1"/>
    <dgm:cxn modelId="{AAD54C42-9BC4-4DD8-9FD5-2EADF4A538B1}" type="presParOf" srcId="{4C3072FD-354D-45FF-9B0A-B6B9F7EFCB7B}" destId="{D8DD5F47-419B-40B8-B6AB-509086C0B89F}" srcOrd="1" destOrd="0" presId="urn:microsoft.com/office/officeart/2005/8/layout/orgChart1"/>
    <dgm:cxn modelId="{BC4B9672-72B5-4F0B-928E-61CC23B07BDA}" type="presParOf" srcId="{D8DD5F47-419B-40B8-B6AB-509086C0B89F}" destId="{5D0DF2F1-63F1-46D1-B874-1C9ECFFD88F6}" srcOrd="0" destOrd="0" presId="urn:microsoft.com/office/officeart/2005/8/layout/orgChart1"/>
    <dgm:cxn modelId="{7A3B1D48-6E28-4EDD-BA4B-FCEE4060A204}" type="presParOf" srcId="{5D0DF2F1-63F1-46D1-B874-1C9ECFFD88F6}" destId="{DBADBBD3-6AEA-462E-B2F3-71B38F8E591F}" srcOrd="0" destOrd="0" presId="urn:microsoft.com/office/officeart/2005/8/layout/orgChart1"/>
    <dgm:cxn modelId="{E849CEAE-757E-4834-82F0-4C1218E45442}" type="presParOf" srcId="{5D0DF2F1-63F1-46D1-B874-1C9ECFFD88F6}" destId="{3198409A-4987-443F-AE2C-BBC517116F18}" srcOrd="1" destOrd="0" presId="urn:microsoft.com/office/officeart/2005/8/layout/orgChart1"/>
    <dgm:cxn modelId="{9723E9B1-DBE1-4FFF-99A5-B78E0E45773C}" type="presParOf" srcId="{D8DD5F47-419B-40B8-B6AB-509086C0B89F}" destId="{4BDE9525-28D3-477E-9418-00165DD76CC6}" srcOrd="1" destOrd="0" presId="urn:microsoft.com/office/officeart/2005/8/layout/orgChart1"/>
    <dgm:cxn modelId="{69416E14-489E-4651-AF62-6BAAB3EA14A3}" type="presParOf" srcId="{D8DD5F47-419B-40B8-B6AB-509086C0B89F}" destId="{DD658853-A2AF-4FE1-A104-302A711A67AE}" srcOrd="2" destOrd="0" presId="urn:microsoft.com/office/officeart/2005/8/layout/orgChart1"/>
    <dgm:cxn modelId="{EBEB2C06-14A0-46E1-B2CF-0A066B38B5E4}" type="presParOf" srcId="{4C3072FD-354D-45FF-9B0A-B6B9F7EFCB7B}" destId="{4734241D-2398-4524-A535-994ACBE56605}" srcOrd="2" destOrd="0" presId="urn:microsoft.com/office/officeart/2005/8/layout/orgChart1"/>
    <dgm:cxn modelId="{0B8055EE-579B-4294-9B9E-22C356A08824}" type="presParOf" srcId="{4C3072FD-354D-45FF-9B0A-B6B9F7EFCB7B}" destId="{8C0EA9FC-9DB9-401E-9C72-4FCDEFFEE93D}" srcOrd="3" destOrd="0" presId="urn:microsoft.com/office/officeart/2005/8/layout/orgChart1"/>
    <dgm:cxn modelId="{98604272-4537-4F24-B608-7C7A0F063404}" type="presParOf" srcId="{8C0EA9FC-9DB9-401E-9C72-4FCDEFFEE93D}" destId="{D9E563A6-7C3A-4C08-A1E3-9F86322FE425}" srcOrd="0" destOrd="0" presId="urn:microsoft.com/office/officeart/2005/8/layout/orgChart1"/>
    <dgm:cxn modelId="{80CFAADD-1F26-4463-A147-A2E04EB772BD}" type="presParOf" srcId="{D9E563A6-7C3A-4C08-A1E3-9F86322FE425}" destId="{5DD2DCC9-BEAA-4CF1-B48C-3B4DACC126C3}" srcOrd="0" destOrd="0" presId="urn:microsoft.com/office/officeart/2005/8/layout/orgChart1"/>
    <dgm:cxn modelId="{EDBA401B-A26A-4AD1-AF34-F3A54269C430}" type="presParOf" srcId="{D9E563A6-7C3A-4C08-A1E3-9F86322FE425}" destId="{3A5177F3-A419-4866-977B-5B2D6D7204F1}" srcOrd="1" destOrd="0" presId="urn:microsoft.com/office/officeart/2005/8/layout/orgChart1"/>
    <dgm:cxn modelId="{AA06E0DE-E7F3-4315-930A-E334F61EB59B}" type="presParOf" srcId="{8C0EA9FC-9DB9-401E-9C72-4FCDEFFEE93D}" destId="{4CD1B818-9353-41FA-B907-1ED3AF74483C}" srcOrd="1" destOrd="0" presId="urn:microsoft.com/office/officeart/2005/8/layout/orgChart1"/>
    <dgm:cxn modelId="{C0C223FB-BC72-4E5D-BBC5-7F9754D4A961}" type="presParOf" srcId="{8C0EA9FC-9DB9-401E-9C72-4FCDEFFEE93D}" destId="{996A46A7-5CF2-4437-AECD-8B74575DE3E2}" srcOrd="2" destOrd="0" presId="urn:microsoft.com/office/officeart/2005/8/layout/orgChart1"/>
    <dgm:cxn modelId="{BBC499F7-CA52-4792-80E3-9BF35A89357E}" type="presParOf" srcId="{4C3072FD-354D-45FF-9B0A-B6B9F7EFCB7B}" destId="{8520CBD9-DAE6-4309-99DC-83401050E323}" srcOrd="4" destOrd="0" presId="urn:microsoft.com/office/officeart/2005/8/layout/orgChart1"/>
    <dgm:cxn modelId="{85EE61CE-6930-4D22-B181-007E54EDE3B6}" type="presParOf" srcId="{4C3072FD-354D-45FF-9B0A-B6B9F7EFCB7B}" destId="{F5080A98-2557-44D4-B566-184BD4F11BE6}" srcOrd="5" destOrd="0" presId="urn:microsoft.com/office/officeart/2005/8/layout/orgChart1"/>
    <dgm:cxn modelId="{F24B81CA-007C-41AB-8EDA-06B8BC20D87D}" type="presParOf" srcId="{F5080A98-2557-44D4-B566-184BD4F11BE6}" destId="{1291F92C-D349-4CCD-B0F0-9105D198A25E}" srcOrd="0" destOrd="0" presId="urn:microsoft.com/office/officeart/2005/8/layout/orgChart1"/>
    <dgm:cxn modelId="{8B58B113-51CC-46CE-890B-57C0F01C4BD8}" type="presParOf" srcId="{1291F92C-D349-4CCD-B0F0-9105D198A25E}" destId="{DD3F7EA8-D406-4CDC-9F7B-B343792C6FAC}" srcOrd="0" destOrd="0" presId="urn:microsoft.com/office/officeart/2005/8/layout/orgChart1"/>
    <dgm:cxn modelId="{06F02643-32AF-4565-9454-179413F2ADC4}" type="presParOf" srcId="{1291F92C-D349-4CCD-B0F0-9105D198A25E}" destId="{9BC2C02F-5D88-4742-BE3E-ACB8F385ED13}" srcOrd="1" destOrd="0" presId="urn:microsoft.com/office/officeart/2005/8/layout/orgChart1"/>
    <dgm:cxn modelId="{5BB69721-F147-4339-BF0E-86EB1D0FAFC7}" type="presParOf" srcId="{F5080A98-2557-44D4-B566-184BD4F11BE6}" destId="{9D78D22D-8DED-4DD5-966F-EA1EFE6FD501}" srcOrd="1" destOrd="0" presId="urn:microsoft.com/office/officeart/2005/8/layout/orgChart1"/>
    <dgm:cxn modelId="{203796BB-D80F-40C5-9DC9-BC06E7CE73DE}" type="presParOf" srcId="{F5080A98-2557-44D4-B566-184BD4F11BE6}" destId="{150A5053-AC3C-4972-B6D6-98598B546D2B}" srcOrd="2" destOrd="0" presId="urn:microsoft.com/office/officeart/2005/8/layout/orgChart1"/>
    <dgm:cxn modelId="{160A9BA8-E93A-4C90-BD33-45D287F1C5FE}" type="presParOf" srcId="{4C3072FD-354D-45FF-9B0A-B6B9F7EFCB7B}" destId="{F94EEB3C-E4B4-4426-ACDF-935D8B8D8337}" srcOrd="6" destOrd="0" presId="urn:microsoft.com/office/officeart/2005/8/layout/orgChart1"/>
    <dgm:cxn modelId="{AB950088-99B2-4872-B41F-D65FD1AB243B}" type="presParOf" srcId="{4C3072FD-354D-45FF-9B0A-B6B9F7EFCB7B}" destId="{CD5ED3F5-9821-4954-91C7-6F49E83771C2}" srcOrd="7" destOrd="0" presId="urn:microsoft.com/office/officeart/2005/8/layout/orgChart1"/>
    <dgm:cxn modelId="{6E28F7A3-6F38-4F45-A56D-8BB90DE65D83}" type="presParOf" srcId="{CD5ED3F5-9821-4954-91C7-6F49E83771C2}" destId="{1AD34360-6289-4D26-921F-4E6444582B56}" srcOrd="0" destOrd="0" presId="urn:microsoft.com/office/officeart/2005/8/layout/orgChart1"/>
    <dgm:cxn modelId="{0221FB99-21AE-429A-BE28-6CE34B10E4DB}" type="presParOf" srcId="{1AD34360-6289-4D26-921F-4E6444582B56}" destId="{DB742BDB-29EA-4D58-8820-9188A4904729}" srcOrd="0" destOrd="0" presId="urn:microsoft.com/office/officeart/2005/8/layout/orgChart1"/>
    <dgm:cxn modelId="{F43D00AE-6C26-463C-8F0D-6DEE9F469569}" type="presParOf" srcId="{1AD34360-6289-4D26-921F-4E6444582B56}" destId="{A82BC2A3-D3BE-45BA-AD56-A9FE47D27119}" srcOrd="1" destOrd="0" presId="urn:microsoft.com/office/officeart/2005/8/layout/orgChart1"/>
    <dgm:cxn modelId="{7F25CDB9-8CD7-4F96-BECF-C2C76BFFA9EF}" type="presParOf" srcId="{CD5ED3F5-9821-4954-91C7-6F49E83771C2}" destId="{12AED569-2430-43FB-BB0F-4EFD94FB270F}" srcOrd="1" destOrd="0" presId="urn:microsoft.com/office/officeart/2005/8/layout/orgChart1"/>
    <dgm:cxn modelId="{50B59815-0488-4FAB-B67B-CF72EFDE4E3E}" type="presParOf" srcId="{CD5ED3F5-9821-4954-91C7-6F49E83771C2}" destId="{BD77E4CC-C9CA-4E93-AA74-5142A4B28811}" srcOrd="2" destOrd="0" presId="urn:microsoft.com/office/officeart/2005/8/layout/orgChart1"/>
    <dgm:cxn modelId="{5E851953-8B10-4DB2-98AA-EC88FC56C80E}" type="presParOf" srcId="{4C3072FD-354D-45FF-9B0A-B6B9F7EFCB7B}" destId="{531A779D-3AEA-4B16-99BA-5CD170AE99DE}" srcOrd="8" destOrd="0" presId="urn:microsoft.com/office/officeart/2005/8/layout/orgChart1"/>
    <dgm:cxn modelId="{F01D5296-A493-4475-ABAF-BBDD3C6E1802}" type="presParOf" srcId="{4C3072FD-354D-45FF-9B0A-B6B9F7EFCB7B}" destId="{FFA18463-2181-4079-91C3-7DC8AB4DDFA4}" srcOrd="9" destOrd="0" presId="urn:microsoft.com/office/officeart/2005/8/layout/orgChart1"/>
    <dgm:cxn modelId="{4553446E-1546-4406-A498-AE60BBD22C9F}" type="presParOf" srcId="{FFA18463-2181-4079-91C3-7DC8AB4DDFA4}" destId="{118E9310-AEB2-45FC-8D54-7D4CB467DEDE}" srcOrd="0" destOrd="0" presId="urn:microsoft.com/office/officeart/2005/8/layout/orgChart1"/>
    <dgm:cxn modelId="{81EB6D2E-2AE0-46CC-B7B8-B5E4E8A41C7C}" type="presParOf" srcId="{118E9310-AEB2-45FC-8D54-7D4CB467DEDE}" destId="{E9BE6008-4C2D-4170-87F3-2D87303DBDE0}" srcOrd="0" destOrd="0" presId="urn:microsoft.com/office/officeart/2005/8/layout/orgChart1"/>
    <dgm:cxn modelId="{B8A321A5-1BF5-49CB-A0F0-84BDC5765FEB}" type="presParOf" srcId="{118E9310-AEB2-45FC-8D54-7D4CB467DEDE}" destId="{8FE70C79-AC4D-4014-82B3-2110A1A353A6}" srcOrd="1" destOrd="0" presId="urn:microsoft.com/office/officeart/2005/8/layout/orgChart1"/>
    <dgm:cxn modelId="{055A67A6-342B-4827-B28A-2B3BB5B0A595}" type="presParOf" srcId="{FFA18463-2181-4079-91C3-7DC8AB4DDFA4}" destId="{248E25B8-7EC6-4182-8F3D-CC6A9396A4EE}" srcOrd="1" destOrd="0" presId="urn:microsoft.com/office/officeart/2005/8/layout/orgChart1"/>
    <dgm:cxn modelId="{8089FFCB-A60D-45DC-B221-F9F9E0293437}" type="presParOf" srcId="{FFA18463-2181-4079-91C3-7DC8AB4DDFA4}" destId="{E7116817-65E0-48BC-BD83-6CA9B8B5A508}" srcOrd="2" destOrd="0" presId="urn:microsoft.com/office/officeart/2005/8/layout/orgChart1"/>
    <dgm:cxn modelId="{3960BFBB-424A-411E-A982-CDF25D03EBCF}" type="presParOf" srcId="{4C3072FD-354D-45FF-9B0A-B6B9F7EFCB7B}" destId="{5264CB1E-EC93-41EC-A8CA-B4ACE697610C}" srcOrd="10" destOrd="0" presId="urn:microsoft.com/office/officeart/2005/8/layout/orgChart1"/>
    <dgm:cxn modelId="{B5B0B305-0607-4132-B11A-E0A2260E93EF}" type="presParOf" srcId="{4C3072FD-354D-45FF-9B0A-B6B9F7EFCB7B}" destId="{C694CDDA-1816-497F-A6E2-2E0D1920BBA8}" srcOrd="11" destOrd="0" presId="urn:microsoft.com/office/officeart/2005/8/layout/orgChart1"/>
    <dgm:cxn modelId="{4DE4BC8D-A3D5-45BD-967B-8D54569B8FA0}" type="presParOf" srcId="{C694CDDA-1816-497F-A6E2-2E0D1920BBA8}" destId="{1973E316-792D-4C59-9A60-5963FEFA8BAD}" srcOrd="0" destOrd="0" presId="urn:microsoft.com/office/officeart/2005/8/layout/orgChart1"/>
    <dgm:cxn modelId="{B8EDE892-9462-40E5-8C2B-3BDD7438E316}" type="presParOf" srcId="{1973E316-792D-4C59-9A60-5963FEFA8BAD}" destId="{FAFD0037-BEFD-440D-8EB8-45AB9DC461B3}" srcOrd="0" destOrd="0" presId="urn:microsoft.com/office/officeart/2005/8/layout/orgChart1"/>
    <dgm:cxn modelId="{DD81EB45-7969-4B4D-B25D-529D98701D8C}" type="presParOf" srcId="{1973E316-792D-4C59-9A60-5963FEFA8BAD}" destId="{331EED4C-C5BB-4F46-8BB9-EA3251C7687C}" srcOrd="1" destOrd="0" presId="urn:microsoft.com/office/officeart/2005/8/layout/orgChart1"/>
    <dgm:cxn modelId="{7F33E2E3-721B-4C40-9EC5-A8107FF11D04}" type="presParOf" srcId="{C694CDDA-1816-497F-A6E2-2E0D1920BBA8}" destId="{64ACE75D-D9BE-4154-8C98-A1B67D36E708}" srcOrd="1" destOrd="0" presId="urn:microsoft.com/office/officeart/2005/8/layout/orgChart1"/>
    <dgm:cxn modelId="{4BBED362-0200-48B0-8A6F-605A6B6CD8FA}" type="presParOf" srcId="{C694CDDA-1816-497F-A6E2-2E0D1920BBA8}" destId="{00AC76C5-B5AD-4A79-9237-A0F6BB9E2693}" srcOrd="2" destOrd="0" presId="urn:microsoft.com/office/officeart/2005/8/layout/orgChart1"/>
    <dgm:cxn modelId="{C3D2282D-63BC-42BC-A79E-D3615106395D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Director of Advanced Topic Seminars (ATS)</a:t>
          </a:r>
        </a:p>
        <a:p>
          <a:r>
            <a:rPr lang="en-US" sz="1400" b="1" u="none" dirty="0">
              <a:solidFill>
                <a:schemeClr val="tx2"/>
              </a:solidFill>
            </a:rPr>
            <a:t>Judy Berman PMP, CSM</a:t>
          </a:r>
        </a:p>
        <a:p>
          <a:endParaRPr lang="en-US" sz="1400" b="1" dirty="0">
            <a:solidFill>
              <a:schemeClr val="tx2"/>
            </a:solidFill>
          </a:endParaRP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1BC50FD-617F-46E3-B595-6C24A5ECEB8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Refreshment Manager</a:t>
          </a:r>
        </a:p>
        <a:p>
          <a:r>
            <a:rPr lang="en-US" sz="1000" b="1" dirty="0">
              <a:solidFill>
                <a:schemeClr val="tx2"/>
              </a:solidFill>
            </a:rPr>
            <a:t>Mike Miele</a:t>
          </a:r>
        </a:p>
      </dgm:t>
    </dgm:pt>
    <dgm:pt modelId="{934E7473-0B83-4203-A4D1-0C25436C2F82}" type="parTrans" cxnId="{203B017B-4ABF-4DDC-A46A-140619B26CC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5E13E84A-D134-4BCC-AD5B-FB72CBCE93CE}" type="sibTrans" cxnId="{203B017B-4ABF-4DDC-A46A-140619B26CCA}">
      <dgm:prSet/>
      <dgm:spPr/>
      <dgm:t>
        <a:bodyPr/>
        <a:lstStyle/>
        <a:p>
          <a:endParaRPr lang="en-US"/>
        </a:p>
      </dgm:t>
    </dgm:pt>
    <dgm:pt modelId="{FD8A5FDA-9B99-4E28-A69D-CBEEB5050EF8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Registration Manager</a:t>
          </a:r>
        </a:p>
        <a:p>
          <a:r>
            <a:rPr lang="en-US" sz="1000" b="1" dirty="0">
              <a:solidFill>
                <a:schemeClr val="tx2"/>
              </a:solidFill>
            </a:rPr>
            <a:t>Tim </a:t>
          </a:r>
          <a:r>
            <a:rPr lang="en-US" sz="1000" b="1" dirty="0" err="1">
              <a:solidFill>
                <a:schemeClr val="tx2"/>
              </a:solidFill>
            </a:rPr>
            <a:t>Luk</a:t>
          </a:r>
          <a:endParaRPr lang="en-US" sz="1000" b="1" dirty="0">
            <a:solidFill>
              <a:schemeClr val="tx2"/>
            </a:solidFill>
          </a:endParaRPr>
        </a:p>
      </dgm:t>
    </dgm:pt>
    <dgm:pt modelId="{E9963541-F8CD-44B4-B115-AC8AD65FC5F2}" type="parTrans" cxnId="{9C477954-799F-4004-B973-CCB1645B190E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A58C049F-4A66-418A-BE11-6D6BB048CA25}" type="sibTrans" cxnId="{9C477954-799F-4004-B973-CCB1645B190E}">
      <dgm:prSet/>
      <dgm:spPr/>
      <dgm:t>
        <a:bodyPr/>
        <a:lstStyle/>
        <a:p>
          <a:endParaRPr lang="en-US"/>
        </a:p>
      </dgm:t>
    </dgm:pt>
    <dgm:pt modelId="{83AC76B3-DCDB-43F5-948F-8AF747410B6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Surveys/PDU Manager</a:t>
          </a:r>
        </a:p>
        <a:p>
          <a:r>
            <a:rPr lang="en-US" sz="1000" b="1" u="none" dirty="0">
              <a:solidFill>
                <a:srgbClr val="1F497D"/>
              </a:solidFill>
            </a:rPr>
            <a:t>Jeff Freeman</a:t>
          </a:r>
        </a:p>
      </dgm:t>
    </dgm:pt>
    <dgm:pt modelId="{C2D0195D-DD8C-463D-89CB-6623EEDD9212}" type="parTrans" cxnId="{4DCDD022-8B70-46F2-9F27-8357844862E3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C9469680-E643-40C5-9E26-E05278BC1DC6}" type="sibTrans" cxnId="{4DCDD022-8B70-46F2-9F27-8357844862E3}">
      <dgm:prSet/>
      <dgm:spPr/>
      <dgm:t>
        <a:bodyPr/>
        <a:lstStyle/>
        <a:p>
          <a:endParaRPr lang="en-US"/>
        </a:p>
      </dgm:t>
    </dgm:pt>
    <dgm:pt modelId="{3DD71572-A15A-4F9D-8C94-8FDFD868193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Speaker Manager</a:t>
          </a:r>
        </a:p>
        <a:p>
          <a:r>
            <a:rPr lang="en-US" sz="1000" b="1" dirty="0">
              <a:solidFill>
                <a:schemeClr val="tx2"/>
              </a:solidFill>
            </a:rPr>
            <a:t>Judy Berman</a:t>
          </a:r>
        </a:p>
      </dgm:t>
    </dgm:pt>
    <dgm:pt modelId="{D9465EFF-A045-45F7-B30D-4E49D0CE4649}" type="parTrans" cxnId="{271F7ECB-4BD6-4F5B-84B2-07E4EBB31178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D5FB282-75CE-4660-A6C1-B09BAC5A554B}" type="sibTrans" cxnId="{271F7ECB-4BD6-4F5B-84B2-07E4EBB31178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511430" custScaleY="311149" custLinFactX="200000" custLinFactY="-800000" custLinFactNeighborX="261894" custLinFactNeighborY="-876002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29950D6C-E632-458A-96AE-67E01E786A95}" type="pres">
      <dgm:prSet presAssocID="{934E7473-0B83-4203-A4D1-0C25436C2F82}" presName="Name37" presStyleLbl="parChTrans1D2" presStyleIdx="0" presStyleCnt="4"/>
      <dgm:spPr/>
    </dgm:pt>
    <dgm:pt modelId="{820C6E10-AAFA-49EA-B35C-BDF21BC84A3A}" type="pres">
      <dgm:prSet presAssocID="{B1BC50FD-617F-46E3-B595-6C24A5ECEB8D}" presName="hierRoot2" presStyleCnt="0">
        <dgm:presLayoutVars>
          <dgm:hierBranch val="init"/>
        </dgm:presLayoutVars>
      </dgm:prSet>
      <dgm:spPr/>
    </dgm:pt>
    <dgm:pt modelId="{D482FC13-B9E8-4CED-B3BD-EF95CE1582F1}" type="pres">
      <dgm:prSet presAssocID="{B1BC50FD-617F-46E3-B595-6C24A5ECEB8D}" presName="rootComposite" presStyleCnt="0"/>
      <dgm:spPr/>
    </dgm:pt>
    <dgm:pt modelId="{75593D0B-7C27-42C1-980C-BAC52AE2AA56}" type="pres">
      <dgm:prSet presAssocID="{B1BC50FD-617F-46E3-B595-6C24A5ECEB8D}" presName="rootText" presStyleLbl="node2" presStyleIdx="0" presStyleCnt="4" custScaleX="313481" custScaleY="313481" custLinFactX="-191811" custLinFactY="-100000" custLinFactNeighborX="-200000" custLinFactNeighborY="-151378">
        <dgm:presLayoutVars>
          <dgm:chPref val="3"/>
        </dgm:presLayoutVars>
      </dgm:prSet>
      <dgm:spPr/>
    </dgm:pt>
    <dgm:pt modelId="{E3B99499-7CD8-49FC-8FAC-D36FE3B9B93D}" type="pres">
      <dgm:prSet presAssocID="{B1BC50FD-617F-46E3-B595-6C24A5ECEB8D}" presName="rootConnector" presStyleLbl="node2" presStyleIdx="0" presStyleCnt="4"/>
      <dgm:spPr/>
    </dgm:pt>
    <dgm:pt modelId="{811EEAF3-7493-4058-93E1-BA46979B5473}" type="pres">
      <dgm:prSet presAssocID="{B1BC50FD-617F-46E3-B595-6C24A5ECEB8D}" presName="hierChild4" presStyleCnt="0"/>
      <dgm:spPr/>
    </dgm:pt>
    <dgm:pt modelId="{78E0215D-E859-4EAF-BED1-31825950DEF8}" type="pres">
      <dgm:prSet presAssocID="{B1BC50FD-617F-46E3-B595-6C24A5ECEB8D}" presName="hierChild5" presStyleCnt="0"/>
      <dgm:spPr/>
    </dgm:pt>
    <dgm:pt modelId="{5AB2D16A-D6DE-4867-AC33-9E0584FC97B8}" type="pres">
      <dgm:prSet presAssocID="{E9963541-F8CD-44B4-B115-AC8AD65FC5F2}" presName="Name37" presStyleLbl="parChTrans1D2" presStyleIdx="1" presStyleCnt="4"/>
      <dgm:spPr/>
    </dgm:pt>
    <dgm:pt modelId="{418391B5-3F68-420F-A3B6-C9C51456920F}" type="pres">
      <dgm:prSet presAssocID="{FD8A5FDA-9B99-4E28-A69D-CBEEB5050EF8}" presName="hierRoot2" presStyleCnt="0">
        <dgm:presLayoutVars>
          <dgm:hierBranch val="init"/>
        </dgm:presLayoutVars>
      </dgm:prSet>
      <dgm:spPr/>
    </dgm:pt>
    <dgm:pt modelId="{EEBAD33D-53B6-444D-A951-EC65D4A3E2DE}" type="pres">
      <dgm:prSet presAssocID="{FD8A5FDA-9B99-4E28-A69D-CBEEB5050EF8}" presName="rootComposite" presStyleCnt="0"/>
      <dgm:spPr/>
    </dgm:pt>
    <dgm:pt modelId="{EA494E38-A458-46C8-8A4A-687D22E92590}" type="pres">
      <dgm:prSet presAssocID="{FD8A5FDA-9B99-4E28-A69D-CBEEB5050EF8}" presName="rootText" presStyleLbl="node2" presStyleIdx="1" presStyleCnt="4" custScaleX="331457" custScaleY="306739" custLinFactY="-100000" custLinFactNeighborX="-49051" custLinFactNeighborY="-151378">
        <dgm:presLayoutVars>
          <dgm:chPref val="3"/>
        </dgm:presLayoutVars>
      </dgm:prSet>
      <dgm:spPr/>
    </dgm:pt>
    <dgm:pt modelId="{B2616DD2-85A0-4CAC-96DD-A8EEDB4C945D}" type="pres">
      <dgm:prSet presAssocID="{FD8A5FDA-9B99-4E28-A69D-CBEEB5050EF8}" presName="rootConnector" presStyleLbl="node2" presStyleIdx="1" presStyleCnt="4"/>
      <dgm:spPr/>
    </dgm:pt>
    <dgm:pt modelId="{D8EC3401-4F62-4564-9942-084D4FD9ED36}" type="pres">
      <dgm:prSet presAssocID="{FD8A5FDA-9B99-4E28-A69D-CBEEB5050EF8}" presName="hierChild4" presStyleCnt="0"/>
      <dgm:spPr/>
    </dgm:pt>
    <dgm:pt modelId="{038CED3D-CE1B-4FD0-B7A0-3CB36655706D}" type="pres">
      <dgm:prSet presAssocID="{FD8A5FDA-9B99-4E28-A69D-CBEEB5050EF8}" presName="hierChild5" presStyleCnt="0"/>
      <dgm:spPr/>
    </dgm:pt>
    <dgm:pt modelId="{3140D11F-F1CD-43BE-87FF-490E756ADF1D}" type="pres">
      <dgm:prSet presAssocID="{C2D0195D-DD8C-463D-89CB-6623EEDD9212}" presName="Name37" presStyleLbl="parChTrans1D2" presStyleIdx="2" presStyleCnt="4"/>
      <dgm:spPr/>
    </dgm:pt>
    <dgm:pt modelId="{8983D464-8709-4F4D-8BBB-FB13E5B981C4}" type="pres">
      <dgm:prSet presAssocID="{83AC76B3-DCDB-43F5-948F-8AF747410B6A}" presName="hierRoot2" presStyleCnt="0">
        <dgm:presLayoutVars>
          <dgm:hierBranch val="init"/>
        </dgm:presLayoutVars>
      </dgm:prSet>
      <dgm:spPr/>
    </dgm:pt>
    <dgm:pt modelId="{1466CF33-9DC4-4441-B315-698FF4A8B7A9}" type="pres">
      <dgm:prSet presAssocID="{83AC76B3-DCDB-43F5-948F-8AF747410B6A}" presName="rootComposite" presStyleCnt="0"/>
      <dgm:spPr/>
    </dgm:pt>
    <dgm:pt modelId="{2DB254ED-998F-4DBE-A7F3-B328604836D8}" type="pres">
      <dgm:prSet presAssocID="{83AC76B3-DCDB-43F5-948F-8AF747410B6A}" presName="rootText" presStyleLbl="node2" presStyleIdx="2" presStyleCnt="4" custScaleX="312919" custScaleY="300000" custLinFactY="-100000" custLinFactNeighborX="11972" custLinFactNeighborY="-151378">
        <dgm:presLayoutVars>
          <dgm:chPref val="3"/>
        </dgm:presLayoutVars>
      </dgm:prSet>
      <dgm:spPr/>
    </dgm:pt>
    <dgm:pt modelId="{88AA3BF3-85DB-44EA-B59C-ED1169334F81}" type="pres">
      <dgm:prSet presAssocID="{83AC76B3-DCDB-43F5-948F-8AF747410B6A}" presName="rootConnector" presStyleLbl="node2" presStyleIdx="2" presStyleCnt="4"/>
      <dgm:spPr/>
    </dgm:pt>
    <dgm:pt modelId="{74A32030-FB31-4D42-9A4D-B1E083E30E54}" type="pres">
      <dgm:prSet presAssocID="{83AC76B3-DCDB-43F5-948F-8AF747410B6A}" presName="hierChild4" presStyleCnt="0"/>
      <dgm:spPr/>
    </dgm:pt>
    <dgm:pt modelId="{4C437969-51CE-4395-907E-E742BA6EF56B}" type="pres">
      <dgm:prSet presAssocID="{83AC76B3-DCDB-43F5-948F-8AF747410B6A}" presName="hierChild5" presStyleCnt="0"/>
      <dgm:spPr/>
    </dgm:pt>
    <dgm:pt modelId="{0440BD9F-DA7C-4B87-A068-06513DEA6FFB}" type="pres">
      <dgm:prSet presAssocID="{D9465EFF-A045-45F7-B30D-4E49D0CE4649}" presName="Name37" presStyleLbl="parChTrans1D2" presStyleIdx="3" presStyleCnt="4"/>
      <dgm:spPr/>
    </dgm:pt>
    <dgm:pt modelId="{69AA63C1-C4E7-443F-A288-5AD44337D686}" type="pres">
      <dgm:prSet presAssocID="{3DD71572-A15A-4F9D-8C94-8FDFD868193C}" presName="hierRoot2" presStyleCnt="0">
        <dgm:presLayoutVars>
          <dgm:hierBranch val="init"/>
        </dgm:presLayoutVars>
      </dgm:prSet>
      <dgm:spPr/>
    </dgm:pt>
    <dgm:pt modelId="{B3E9770E-440C-4D91-B676-1D13FDFDB521}" type="pres">
      <dgm:prSet presAssocID="{3DD71572-A15A-4F9D-8C94-8FDFD868193C}" presName="rootComposite" presStyleCnt="0"/>
      <dgm:spPr/>
    </dgm:pt>
    <dgm:pt modelId="{289DE91E-97FD-4B13-AE25-D0CB9E3C52EC}" type="pres">
      <dgm:prSet presAssocID="{3DD71572-A15A-4F9D-8C94-8FDFD868193C}" presName="rootText" presStyleLbl="node2" presStyleIdx="3" presStyleCnt="4" custScaleX="333706" custScaleY="306740" custLinFactY="-100000" custLinFactNeighborX="63444" custLinFactNeighborY="-151378">
        <dgm:presLayoutVars>
          <dgm:chPref val="3"/>
        </dgm:presLayoutVars>
      </dgm:prSet>
      <dgm:spPr/>
    </dgm:pt>
    <dgm:pt modelId="{893E0016-EB79-420B-895F-89705E2B30E7}" type="pres">
      <dgm:prSet presAssocID="{3DD71572-A15A-4F9D-8C94-8FDFD868193C}" presName="rootConnector" presStyleLbl="node2" presStyleIdx="3" presStyleCnt="4"/>
      <dgm:spPr/>
    </dgm:pt>
    <dgm:pt modelId="{764499D9-E149-4A03-B94F-8ACEC74A0DF9}" type="pres">
      <dgm:prSet presAssocID="{3DD71572-A15A-4F9D-8C94-8FDFD868193C}" presName="hierChild4" presStyleCnt="0"/>
      <dgm:spPr/>
    </dgm:pt>
    <dgm:pt modelId="{E540E336-AB57-41B2-B272-95A21A444A00}" type="pres">
      <dgm:prSet presAssocID="{3DD71572-A15A-4F9D-8C94-8FDFD868193C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B8EA730A-16DE-440E-877A-F178F5F89C5D}" type="presOf" srcId="{83AC76B3-DCDB-43F5-948F-8AF747410B6A}" destId="{2DB254ED-998F-4DBE-A7F3-B328604836D8}" srcOrd="0" destOrd="0" presId="urn:microsoft.com/office/officeart/2005/8/layout/orgChart1"/>
    <dgm:cxn modelId="{DE7D2711-6C82-4F44-8827-BFDA98211256}" type="presOf" srcId="{FD8A5FDA-9B99-4E28-A69D-CBEEB5050EF8}" destId="{EA494E38-A458-46C8-8A4A-687D22E92590}" srcOrd="0" destOrd="0" presId="urn:microsoft.com/office/officeart/2005/8/layout/orgChart1"/>
    <dgm:cxn modelId="{E5EDD716-D821-4761-BC08-EE984947F876}" type="presOf" srcId="{FD8A5FDA-9B99-4E28-A69D-CBEEB5050EF8}" destId="{B2616DD2-85A0-4CAC-96DD-A8EEDB4C945D}" srcOrd="1" destOrd="0" presId="urn:microsoft.com/office/officeart/2005/8/layout/orgChart1"/>
    <dgm:cxn modelId="{F1A2001B-E3A9-415B-B0CE-2380E103311F}" type="presOf" srcId="{934E7473-0B83-4203-A4D1-0C25436C2F82}" destId="{29950D6C-E632-458A-96AE-67E01E786A95}" srcOrd="0" destOrd="0" presId="urn:microsoft.com/office/officeart/2005/8/layout/orgChart1"/>
    <dgm:cxn modelId="{9591EE1D-3F0E-4A23-84B1-8E3B34C9CF5D}" type="presOf" srcId="{B1BC50FD-617F-46E3-B595-6C24A5ECEB8D}" destId="{E3B99499-7CD8-49FC-8FAC-D36FE3B9B93D}" srcOrd="1" destOrd="0" presId="urn:microsoft.com/office/officeart/2005/8/layout/orgChart1"/>
    <dgm:cxn modelId="{4DCDD022-8B70-46F2-9F27-8357844862E3}" srcId="{23E55D7B-850D-42C3-9004-3F7F09514EF4}" destId="{83AC76B3-DCDB-43F5-948F-8AF747410B6A}" srcOrd="2" destOrd="0" parTransId="{C2D0195D-DD8C-463D-89CB-6623EEDD9212}" sibTransId="{C9469680-E643-40C5-9E26-E05278BC1DC6}"/>
    <dgm:cxn modelId="{2F59AF25-97C2-4812-A3BE-76762D235F61}" type="presOf" srcId="{54A6CB2B-5581-4799-A00F-495DA49C77DC}" destId="{ED707249-4C71-4EAC-B3F3-80463748F058}" srcOrd="0" destOrd="0" presId="urn:microsoft.com/office/officeart/2005/8/layout/orgChart1"/>
    <dgm:cxn modelId="{B666182A-26C5-426E-80D8-C786945AD90E}" type="presOf" srcId="{E9963541-F8CD-44B4-B115-AC8AD65FC5F2}" destId="{5AB2D16A-D6DE-4867-AC33-9E0584FC97B8}" srcOrd="0" destOrd="0" presId="urn:microsoft.com/office/officeart/2005/8/layout/orgChart1"/>
    <dgm:cxn modelId="{CB3A435B-51EB-4BF3-BE0F-C928EE28AAE0}" type="presOf" srcId="{B1BC50FD-617F-46E3-B595-6C24A5ECEB8D}" destId="{75593D0B-7C27-42C1-980C-BAC52AE2AA56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5E14A26A-BE37-4892-92EE-F6936F8A4E82}" type="presOf" srcId="{3DD71572-A15A-4F9D-8C94-8FDFD868193C}" destId="{289DE91E-97FD-4B13-AE25-D0CB9E3C52EC}" srcOrd="0" destOrd="0" presId="urn:microsoft.com/office/officeart/2005/8/layout/orgChart1"/>
    <dgm:cxn modelId="{9C477954-799F-4004-B973-CCB1645B190E}" srcId="{23E55D7B-850D-42C3-9004-3F7F09514EF4}" destId="{FD8A5FDA-9B99-4E28-A69D-CBEEB5050EF8}" srcOrd="1" destOrd="0" parTransId="{E9963541-F8CD-44B4-B115-AC8AD65FC5F2}" sibTransId="{A58C049F-4A66-418A-BE11-6D6BB048CA25}"/>
    <dgm:cxn modelId="{CEEF9379-3450-4DDD-B2F5-9C231438F9E0}" type="presOf" srcId="{C2D0195D-DD8C-463D-89CB-6623EEDD9212}" destId="{3140D11F-F1CD-43BE-87FF-490E756ADF1D}" srcOrd="0" destOrd="0" presId="urn:microsoft.com/office/officeart/2005/8/layout/orgChart1"/>
    <dgm:cxn modelId="{7ECEE45A-007C-4698-92D8-ABCC9ABE1C8D}" type="presOf" srcId="{83AC76B3-DCDB-43F5-948F-8AF747410B6A}" destId="{88AA3BF3-85DB-44EA-B59C-ED1169334F81}" srcOrd="1" destOrd="0" presId="urn:microsoft.com/office/officeart/2005/8/layout/orgChart1"/>
    <dgm:cxn modelId="{203B017B-4ABF-4DDC-A46A-140619B26CCA}" srcId="{23E55D7B-850D-42C3-9004-3F7F09514EF4}" destId="{B1BC50FD-617F-46E3-B595-6C24A5ECEB8D}" srcOrd="0" destOrd="0" parTransId="{934E7473-0B83-4203-A4D1-0C25436C2F82}" sibTransId="{5E13E84A-D134-4BCC-AD5B-FB72CBCE93CE}"/>
    <dgm:cxn modelId="{EBA77F9A-01C2-4175-AD0C-B0E0B119CDF1}" type="presOf" srcId="{D9465EFF-A045-45F7-B30D-4E49D0CE4649}" destId="{0440BD9F-DA7C-4B87-A068-06513DEA6FFB}" srcOrd="0" destOrd="0" presId="urn:microsoft.com/office/officeart/2005/8/layout/orgChart1"/>
    <dgm:cxn modelId="{804E0ABA-5D6F-4A17-9993-DC0AAF7704BC}" type="presOf" srcId="{23E55D7B-850D-42C3-9004-3F7F09514EF4}" destId="{9D3A1995-9917-414F-9961-DA915954BB4B}" srcOrd="0" destOrd="0" presId="urn:microsoft.com/office/officeart/2005/8/layout/orgChart1"/>
    <dgm:cxn modelId="{271F7ECB-4BD6-4F5B-84B2-07E4EBB31178}" srcId="{23E55D7B-850D-42C3-9004-3F7F09514EF4}" destId="{3DD71572-A15A-4F9D-8C94-8FDFD868193C}" srcOrd="3" destOrd="0" parTransId="{D9465EFF-A045-45F7-B30D-4E49D0CE4649}" sibTransId="{7D5FB282-75CE-4660-A6C1-B09BAC5A554B}"/>
    <dgm:cxn modelId="{400087D9-1872-478D-89F7-34D0EEB15747}" type="presOf" srcId="{23E55D7B-850D-42C3-9004-3F7F09514EF4}" destId="{7DEAFCBF-0C27-4A00-9B70-7472B6CE6942}" srcOrd="1" destOrd="0" presId="urn:microsoft.com/office/officeart/2005/8/layout/orgChart1"/>
    <dgm:cxn modelId="{398667FA-1137-4023-BB99-101895C96788}" type="presOf" srcId="{3DD71572-A15A-4F9D-8C94-8FDFD868193C}" destId="{893E0016-EB79-420B-895F-89705E2B30E7}" srcOrd="1" destOrd="0" presId="urn:microsoft.com/office/officeart/2005/8/layout/orgChart1"/>
    <dgm:cxn modelId="{8FF7ADC2-4571-4444-8A39-7C7564930DF8}" type="presParOf" srcId="{ED707249-4C71-4EAC-B3F3-80463748F058}" destId="{4B4A8B85-613D-4155-9B94-70E057A4363F}" srcOrd="0" destOrd="0" presId="urn:microsoft.com/office/officeart/2005/8/layout/orgChart1"/>
    <dgm:cxn modelId="{577E11C9-C45D-4AF5-97C8-42D4B415E1E5}" type="presParOf" srcId="{4B4A8B85-613D-4155-9B94-70E057A4363F}" destId="{D90B64DB-0EA0-4FFB-8DA4-B76A4FC3AA2D}" srcOrd="0" destOrd="0" presId="urn:microsoft.com/office/officeart/2005/8/layout/orgChart1"/>
    <dgm:cxn modelId="{1B35D16F-95BD-47B9-8692-7DF55F3137E1}" type="presParOf" srcId="{D90B64DB-0EA0-4FFB-8DA4-B76A4FC3AA2D}" destId="{9D3A1995-9917-414F-9961-DA915954BB4B}" srcOrd="0" destOrd="0" presId="urn:microsoft.com/office/officeart/2005/8/layout/orgChart1"/>
    <dgm:cxn modelId="{9B8C8E88-AA44-49D7-99E8-719CF4F052AE}" type="presParOf" srcId="{D90B64DB-0EA0-4FFB-8DA4-B76A4FC3AA2D}" destId="{7DEAFCBF-0C27-4A00-9B70-7472B6CE6942}" srcOrd="1" destOrd="0" presId="urn:microsoft.com/office/officeart/2005/8/layout/orgChart1"/>
    <dgm:cxn modelId="{159D4DB4-C796-4984-A417-AE3431670DB8}" type="presParOf" srcId="{4B4A8B85-613D-4155-9B94-70E057A4363F}" destId="{4C3072FD-354D-45FF-9B0A-B6B9F7EFCB7B}" srcOrd="1" destOrd="0" presId="urn:microsoft.com/office/officeart/2005/8/layout/orgChart1"/>
    <dgm:cxn modelId="{1139A568-360F-4DAD-A353-9E4D4B1C0CDA}" type="presParOf" srcId="{4C3072FD-354D-45FF-9B0A-B6B9F7EFCB7B}" destId="{29950D6C-E632-458A-96AE-67E01E786A95}" srcOrd="0" destOrd="0" presId="urn:microsoft.com/office/officeart/2005/8/layout/orgChart1"/>
    <dgm:cxn modelId="{73F98373-B27C-44DD-9345-1498BEF50E33}" type="presParOf" srcId="{4C3072FD-354D-45FF-9B0A-B6B9F7EFCB7B}" destId="{820C6E10-AAFA-49EA-B35C-BDF21BC84A3A}" srcOrd="1" destOrd="0" presId="urn:microsoft.com/office/officeart/2005/8/layout/orgChart1"/>
    <dgm:cxn modelId="{4307B7BB-FC45-4732-BECF-F2545ADB98C8}" type="presParOf" srcId="{820C6E10-AAFA-49EA-B35C-BDF21BC84A3A}" destId="{D482FC13-B9E8-4CED-B3BD-EF95CE1582F1}" srcOrd="0" destOrd="0" presId="urn:microsoft.com/office/officeart/2005/8/layout/orgChart1"/>
    <dgm:cxn modelId="{DF62D32C-686F-4D18-9632-31CD1A4FF4DB}" type="presParOf" srcId="{D482FC13-B9E8-4CED-B3BD-EF95CE1582F1}" destId="{75593D0B-7C27-42C1-980C-BAC52AE2AA56}" srcOrd="0" destOrd="0" presId="urn:microsoft.com/office/officeart/2005/8/layout/orgChart1"/>
    <dgm:cxn modelId="{0522FD78-7689-4B46-851C-D619AC6B2711}" type="presParOf" srcId="{D482FC13-B9E8-4CED-B3BD-EF95CE1582F1}" destId="{E3B99499-7CD8-49FC-8FAC-D36FE3B9B93D}" srcOrd="1" destOrd="0" presId="urn:microsoft.com/office/officeart/2005/8/layout/orgChart1"/>
    <dgm:cxn modelId="{E9DFEA8C-3ACF-45F0-9928-3EE19E7FB61F}" type="presParOf" srcId="{820C6E10-AAFA-49EA-B35C-BDF21BC84A3A}" destId="{811EEAF3-7493-4058-93E1-BA46979B5473}" srcOrd="1" destOrd="0" presId="urn:microsoft.com/office/officeart/2005/8/layout/orgChart1"/>
    <dgm:cxn modelId="{B0C875BE-166F-42AB-91ED-4BE4B72D552B}" type="presParOf" srcId="{820C6E10-AAFA-49EA-B35C-BDF21BC84A3A}" destId="{78E0215D-E859-4EAF-BED1-31825950DEF8}" srcOrd="2" destOrd="0" presId="urn:microsoft.com/office/officeart/2005/8/layout/orgChart1"/>
    <dgm:cxn modelId="{7F85DB77-B59D-4A7C-8AE5-FC83A72E6D42}" type="presParOf" srcId="{4C3072FD-354D-45FF-9B0A-B6B9F7EFCB7B}" destId="{5AB2D16A-D6DE-4867-AC33-9E0584FC97B8}" srcOrd="2" destOrd="0" presId="urn:microsoft.com/office/officeart/2005/8/layout/orgChart1"/>
    <dgm:cxn modelId="{C97D4684-74BA-4190-BDA5-44827BA66C72}" type="presParOf" srcId="{4C3072FD-354D-45FF-9B0A-B6B9F7EFCB7B}" destId="{418391B5-3F68-420F-A3B6-C9C51456920F}" srcOrd="3" destOrd="0" presId="urn:microsoft.com/office/officeart/2005/8/layout/orgChart1"/>
    <dgm:cxn modelId="{93A772F9-5643-4641-94D8-313E292E3C84}" type="presParOf" srcId="{418391B5-3F68-420F-A3B6-C9C51456920F}" destId="{EEBAD33D-53B6-444D-A951-EC65D4A3E2DE}" srcOrd="0" destOrd="0" presId="urn:microsoft.com/office/officeart/2005/8/layout/orgChart1"/>
    <dgm:cxn modelId="{6EE72A71-5D53-42ED-B053-0099C5EBF1DB}" type="presParOf" srcId="{EEBAD33D-53B6-444D-A951-EC65D4A3E2DE}" destId="{EA494E38-A458-46C8-8A4A-687D22E92590}" srcOrd="0" destOrd="0" presId="urn:microsoft.com/office/officeart/2005/8/layout/orgChart1"/>
    <dgm:cxn modelId="{5419A11A-8DAD-4CD5-B2F8-FDFE7C2ACB7E}" type="presParOf" srcId="{EEBAD33D-53B6-444D-A951-EC65D4A3E2DE}" destId="{B2616DD2-85A0-4CAC-96DD-A8EEDB4C945D}" srcOrd="1" destOrd="0" presId="urn:microsoft.com/office/officeart/2005/8/layout/orgChart1"/>
    <dgm:cxn modelId="{39C877BD-9615-4080-AD14-B5BED330A51E}" type="presParOf" srcId="{418391B5-3F68-420F-A3B6-C9C51456920F}" destId="{D8EC3401-4F62-4564-9942-084D4FD9ED36}" srcOrd="1" destOrd="0" presId="urn:microsoft.com/office/officeart/2005/8/layout/orgChart1"/>
    <dgm:cxn modelId="{2913916E-9AB9-4E67-8F94-A5FCFCBEEBAD}" type="presParOf" srcId="{418391B5-3F68-420F-A3B6-C9C51456920F}" destId="{038CED3D-CE1B-4FD0-B7A0-3CB36655706D}" srcOrd="2" destOrd="0" presId="urn:microsoft.com/office/officeart/2005/8/layout/orgChart1"/>
    <dgm:cxn modelId="{6A299C72-3262-4600-8704-5663EF68C795}" type="presParOf" srcId="{4C3072FD-354D-45FF-9B0A-B6B9F7EFCB7B}" destId="{3140D11F-F1CD-43BE-87FF-490E756ADF1D}" srcOrd="4" destOrd="0" presId="urn:microsoft.com/office/officeart/2005/8/layout/orgChart1"/>
    <dgm:cxn modelId="{DB4A16CB-3366-4A4F-A674-DCD89DB05CA8}" type="presParOf" srcId="{4C3072FD-354D-45FF-9B0A-B6B9F7EFCB7B}" destId="{8983D464-8709-4F4D-8BBB-FB13E5B981C4}" srcOrd="5" destOrd="0" presId="urn:microsoft.com/office/officeart/2005/8/layout/orgChart1"/>
    <dgm:cxn modelId="{2AA62E8A-DF56-4602-9664-DBCC41156BC1}" type="presParOf" srcId="{8983D464-8709-4F4D-8BBB-FB13E5B981C4}" destId="{1466CF33-9DC4-4441-B315-698FF4A8B7A9}" srcOrd="0" destOrd="0" presId="urn:microsoft.com/office/officeart/2005/8/layout/orgChart1"/>
    <dgm:cxn modelId="{E5E4ECB8-36E1-4385-B74C-77AE45BC5838}" type="presParOf" srcId="{1466CF33-9DC4-4441-B315-698FF4A8B7A9}" destId="{2DB254ED-998F-4DBE-A7F3-B328604836D8}" srcOrd="0" destOrd="0" presId="urn:microsoft.com/office/officeart/2005/8/layout/orgChart1"/>
    <dgm:cxn modelId="{C5E480BA-B43F-4321-B567-308572DE251A}" type="presParOf" srcId="{1466CF33-9DC4-4441-B315-698FF4A8B7A9}" destId="{88AA3BF3-85DB-44EA-B59C-ED1169334F81}" srcOrd="1" destOrd="0" presId="urn:microsoft.com/office/officeart/2005/8/layout/orgChart1"/>
    <dgm:cxn modelId="{916C413E-6FDF-48AF-B9D6-BB18A695C59C}" type="presParOf" srcId="{8983D464-8709-4F4D-8BBB-FB13E5B981C4}" destId="{74A32030-FB31-4D42-9A4D-B1E083E30E54}" srcOrd="1" destOrd="0" presId="urn:microsoft.com/office/officeart/2005/8/layout/orgChart1"/>
    <dgm:cxn modelId="{78EC2B68-2875-4150-9891-7911A347E0BB}" type="presParOf" srcId="{8983D464-8709-4F4D-8BBB-FB13E5B981C4}" destId="{4C437969-51CE-4395-907E-E742BA6EF56B}" srcOrd="2" destOrd="0" presId="urn:microsoft.com/office/officeart/2005/8/layout/orgChart1"/>
    <dgm:cxn modelId="{B83C4FE0-B79C-4562-9145-EDF646999334}" type="presParOf" srcId="{4C3072FD-354D-45FF-9B0A-B6B9F7EFCB7B}" destId="{0440BD9F-DA7C-4B87-A068-06513DEA6FFB}" srcOrd="6" destOrd="0" presId="urn:microsoft.com/office/officeart/2005/8/layout/orgChart1"/>
    <dgm:cxn modelId="{116C3AF9-0BED-4736-A7F8-FAC7F7B1BA09}" type="presParOf" srcId="{4C3072FD-354D-45FF-9B0A-B6B9F7EFCB7B}" destId="{69AA63C1-C4E7-443F-A288-5AD44337D686}" srcOrd="7" destOrd="0" presId="urn:microsoft.com/office/officeart/2005/8/layout/orgChart1"/>
    <dgm:cxn modelId="{E5709EE0-F12A-46A0-A1A1-A274806FCD7E}" type="presParOf" srcId="{69AA63C1-C4E7-443F-A288-5AD44337D686}" destId="{B3E9770E-440C-4D91-B676-1D13FDFDB521}" srcOrd="0" destOrd="0" presId="urn:microsoft.com/office/officeart/2005/8/layout/orgChart1"/>
    <dgm:cxn modelId="{07C3F999-B86C-4FC4-8BAD-56A86F2F86B9}" type="presParOf" srcId="{B3E9770E-440C-4D91-B676-1D13FDFDB521}" destId="{289DE91E-97FD-4B13-AE25-D0CB9E3C52EC}" srcOrd="0" destOrd="0" presId="urn:microsoft.com/office/officeart/2005/8/layout/orgChart1"/>
    <dgm:cxn modelId="{EFE51BFB-2A3A-4985-BFAB-45351451441D}" type="presParOf" srcId="{B3E9770E-440C-4D91-B676-1D13FDFDB521}" destId="{893E0016-EB79-420B-895F-89705E2B30E7}" srcOrd="1" destOrd="0" presId="urn:microsoft.com/office/officeart/2005/8/layout/orgChart1"/>
    <dgm:cxn modelId="{A09C6149-5D30-4252-9E97-BA64ECAB47A8}" type="presParOf" srcId="{69AA63C1-C4E7-443F-A288-5AD44337D686}" destId="{764499D9-E149-4A03-B94F-8ACEC74A0DF9}" srcOrd="1" destOrd="0" presId="urn:microsoft.com/office/officeart/2005/8/layout/orgChart1"/>
    <dgm:cxn modelId="{2C14D573-5AFD-4F29-96C1-2F7BF6F418C8}" type="presParOf" srcId="{69AA63C1-C4E7-443F-A288-5AD44337D686}" destId="{E540E336-AB57-41B2-B272-95A21A444A00}" srcOrd="2" destOrd="0" presId="urn:microsoft.com/office/officeart/2005/8/layout/orgChart1"/>
    <dgm:cxn modelId="{C808D547-C64E-4AC4-808A-CD33E3E3FE52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7000" b="1" dirty="0">
              <a:solidFill>
                <a:schemeClr val="tx2"/>
              </a:solidFill>
            </a:rPr>
            <a:t>COMMUNICATION</a:t>
          </a:r>
        </a:p>
        <a:p>
          <a:r>
            <a:rPr lang="en-US" sz="5000" b="1" dirty="0">
              <a:solidFill>
                <a:schemeClr val="tx2"/>
              </a:solidFill>
            </a:rPr>
            <a:t>Chandra Subramanian</a:t>
          </a:r>
          <a:endParaRPr lang="en-US" sz="5000" b="1" u="sng" dirty="0">
            <a:solidFill>
              <a:srgbClr val="FF0000"/>
            </a:solidFill>
          </a:endParaRPr>
        </a:p>
        <a:p>
          <a:r>
            <a:rPr lang="en-US" sz="5000" b="1" dirty="0">
              <a:solidFill>
                <a:schemeClr val="tx2"/>
              </a:solidFill>
            </a:rPr>
            <a:t>VP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1" custScaleX="1226124" custScaleY="1791265" custLinFactX="200000" custLinFactY="-800000" custLinFactNeighborX="261894" custLinFactNeighborY="-876002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93A0747B-BFE1-452B-A55A-75316F6B720D}" type="pres">
      <dgm:prSet presAssocID="{23E55D7B-850D-42C3-9004-3F7F09514EF4}" presName="hierChild3" presStyleCnt="0"/>
      <dgm:spPr/>
    </dgm:pt>
  </dgm:ptLst>
  <dgm:cxnLst>
    <dgm:cxn modelId="{B4B5D213-A22A-4137-A126-A98CCE71A55C}" type="presOf" srcId="{23E55D7B-850D-42C3-9004-3F7F09514EF4}" destId="{9D3A1995-9917-414F-9961-DA915954BB4B}" srcOrd="0" destOrd="0" presId="urn:microsoft.com/office/officeart/2005/8/layout/orgChart1"/>
    <dgm:cxn modelId="{6A96CF5F-DC1F-4479-876B-459914D0DB9E}" type="presOf" srcId="{54A6CB2B-5581-4799-A00F-495DA49C77DC}" destId="{ED707249-4C71-4EAC-B3F3-80463748F058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97FD03A4-85DC-4D22-A4DC-8A2D3A698020}" type="presOf" srcId="{23E55D7B-850D-42C3-9004-3F7F09514EF4}" destId="{7DEAFCBF-0C27-4A00-9B70-7472B6CE6942}" srcOrd="1" destOrd="0" presId="urn:microsoft.com/office/officeart/2005/8/layout/orgChart1"/>
    <dgm:cxn modelId="{701E9B38-2C67-4FA6-9D7A-0049E226E4FB}" type="presParOf" srcId="{ED707249-4C71-4EAC-B3F3-80463748F058}" destId="{4B4A8B85-613D-4155-9B94-70E057A4363F}" srcOrd="0" destOrd="0" presId="urn:microsoft.com/office/officeart/2005/8/layout/orgChart1"/>
    <dgm:cxn modelId="{30AAA7C6-DC24-4EE0-AE2C-BE8C523447FE}" type="presParOf" srcId="{4B4A8B85-613D-4155-9B94-70E057A4363F}" destId="{D90B64DB-0EA0-4FFB-8DA4-B76A4FC3AA2D}" srcOrd="0" destOrd="0" presId="urn:microsoft.com/office/officeart/2005/8/layout/orgChart1"/>
    <dgm:cxn modelId="{1B797043-333E-473D-BC37-7A488E34ECA2}" type="presParOf" srcId="{D90B64DB-0EA0-4FFB-8DA4-B76A4FC3AA2D}" destId="{9D3A1995-9917-414F-9961-DA915954BB4B}" srcOrd="0" destOrd="0" presId="urn:microsoft.com/office/officeart/2005/8/layout/orgChart1"/>
    <dgm:cxn modelId="{D92E9DCC-EBB5-421C-A7D7-8BF268BAC07B}" type="presParOf" srcId="{D90B64DB-0EA0-4FFB-8DA4-B76A4FC3AA2D}" destId="{7DEAFCBF-0C27-4A00-9B70-7472B6CE6942}" srcOrd="1" destOrd="0" presId="urn:microsoft.com/office/officeart/2005/8/layout/orgChart1"/>
    <dgm:cxn modelId="{871624AD-64EE-467D-A1F2-B5D6F498CF34}" type="presParOf" srcId="{4B4A8B85-613D-4155-9B94-70E057A4363F}" destId="{4C3072FD-354D-45FF-9B0A-B6B9F7EFCB7B}" srcOrd="1" destOrd="0" presId="urn:microsoft.com/office/officeart/2005/8/layout/orgChart1"/>
    <dgm:cxn modelId="{8EEE373E-CD18-4B74-8D59-F6438BDA0D53}" type="presParOf" srcId="{4B4A8B85-613D-4155-9B94-70E057A4363F}" destId="{93A0747B-BFE1-452B-A55A-75316F6B72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400" b="1" dirty="0">
            <a:solidFill>
              <a:schemeClr val="tx2"/>
            </a:solidFill>
          </a:endParaRPr>
        </a:p>
        <a:p>
          <a:r>
            <a:rPr lang="en-US" sz="1400" b="1" dirty="0">
              <a:solidFill>
                <a:schemeClr val="tx2"/>
              </a:solidFill>
            </a:rPr>
            <a:t>Acting Director of Marketing </a:t>
          </a:r>
        </a:p>
        <a:p>
          <a:r>
            <a:rPr lang="en-US" sz="1400" b="1" u="none" dirty="0">
              <a:solidFill>
                <a:srgbClr val="1F497D"/>
              </a:solidFill>
            </a:rPr>
            <a:t>Chandra Subramanian</a:t>
          </a:r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A229B03-18CA-4EED-9D18-2587A3D6853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Reporting Chair</a:t>
          </a:r>
        </a:p>
        <a:p>
          <a:r>
            <a:rPr lang="en-US" sz="1000" b="1" u="none" dirty="0">
              <a:solidFill>
                <a:srgbClr val="1F497D"/>
              </a:solidFill>
            </a:rPr>
            <a:t>Pei-Ling Lee</a:t>
          </a:r>
        </a:p>
      </dgm:t>
    </dgm:pt>
    <dgm:pt modelId="{D3E5CEC8-30C3-4186-9215-1CCD119F252D}" type="parTrans" cxnId="{18573C20-963D-4AD4-9D9D-C0FB9013230A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9F8D99BA-F533-42F9-9C3D-D587142A1005}" type="sibTrans" cxnId="{18573C20-963D-4AD4-9D9D-C0FB9013230A}">
      <dgm:prSet/>
      <dgm:spPr/>
      <dgm:t>
        <a:bodyPr/>
        <a:lstStyle/>
        <a:p>
          <a:endParaRPr lang="en-US"/>
        </a:p>
      </dgm:t>
    </dgm:pt>
    <dgm:pt modelId="{1E56D8E5-52E5-4AF5-9CB2-EEA01732AFC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Promotion Chair</a:t>
          </a:r>
        </a:p>
        <a:p>
          <a:r>
            <a:rPr lang="en-US" sz="1000" b="1" u="sng" dirty="0">
              <a:solidFill>
                <a:srgbClr val="FF0000"/>
              </a:solidFill>
              <a:latin typeface="Arial"/>
              <a:ea typeface="+mn-ea"/>
              <a:cs typeface="+mn-cs"/>
            </a:rPr>
            <a:t>Open</a:t>
          </a:r>
          <a:r>
            <a:rPr lang="en-US" sz="1000" b="1" u="none" dirty="0">
              <a:solidFill>
                <a:srgbClr val="FF0000"/>
              </a:solidFill>
              <a:latin typeface="Arial"/>
              <a:ea typeface="+mn-ea"/>
              <a:cs typeface="+mn-cs"/>
            </a:rPr>
            <a:t> </a:t>
          </a:r>
          <a:r>
            <a:rPr lang="en-US" sz="1000" b="1" u="sng" dirty="0">
              <a:solidFill>
                <a:srgbClr val="FF0000"/>
              </a:solidFill>
              <a:latin typeface="Arial"/>
              <a:ea typeface="+mn-ea"/>
              <a:cs typeface="+mn-cs"/>
            </a:rPr>
            <a:t>Position</a:t>
          </a:r>
          <a:endParaRPr lang="en-US" sz="1000" b="1" dirty="0">
            <a:solidFill>
              <a:schemeClr val="tx2"/>
            </a:solidFill>
          </a:endParaRPr>
        </a:p>
      </dgm:t>
    </dgm:pt>
    <dgm:pt modelId="{E5571676-F94B-408B-B87B-254AD7D92B4D}" type="parTrans" cxnId="{741DDD0B-3D91-46CE-8ECE-63222D8CDBE7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C203FEED-5044-4811-8735-41A593E2276B}" type="sibTrans" cxnId="{741DDD0B-3D91-46CE-8ECE-63222D8CDBE7}">
      <dgm:prSet/>
      <dgm:spPr/>
      <dgm:t>
        <a:bodyPr/>
        <a:lstStyle/>
        <a:p>
          <a:endParaRPr lang="en-US"/>
        </a:p>
      </dgm:t>
    </dgm:pt>
    <dgm:pt modelId="{BE857623-1D3A-4F96-9411-A82C7303920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kern="1200" dirty="0">
              <a:solidFill>
                <a:schemeClr val="tx2"/>
              </a:solidFill>
            </a:rPr>
            <a:t>Content  Chair</a:t>
          </a:r>
        </a:p>
        <a:p>
          <a:r>
            <a:rPr lang="en-US" sz="1000" b="1" u="none" kern="1200" dirty="0" err="1">
              <a:solidFill>
                <a:schemeClr val="tx2"/>
              </a:solidFill>
            </a:rPr>
            <a:t>Ragip</a:t>
          </a:r>
          <a:r>
            <a:rPr lang="en-US" sz="1000" b="1" u="none" kern="1200" dirty="0">
              <a:solidFill>
                <a:schemeClr val="tx2"/>
              </a:solidFill>
            </a:rPr>
            <a:t> </a:t>
          </a:r>
          <a:r>
            <a:rPr lang="en-US" sz="1000" b="1" u="none" kern="1200" dirty="0" err="1">
              <a:solidFill>
                <a:schemeClr val="tx2"/>
              </a:solidFill>
            </a:rPr>
            <a:t>Uzuner</a:t>
          </a:r>
          <a:r>
            <a:rPr lang="en-US" sz="1000" b="1" u="none" kern="1200" dirty="0">
              <a:solidFill>
                <a:srgbClr val="FF0000"/>
              </a:solidFill>
            </a:rPr>
            <a:t> </a:t>
          </a:r>
          <a:endParaRPr lang="en-US" sz="1000" b="1" u="none" kern="1200" dirty="0">
            <a:solidFill>
              <a:schemeClr val="tx2"/>
            </a:solidFill>
          </a:endParaRPr>
        </a:p>
      </dgm:t>
    </dgm:pt>
    <dgm:pt modelId="{530B9D16-6AEC-4366-8B70-A5EFD47C5386}" type="parTrans" cxnId="{EA85FA82-4A38-44D4-B5A8-42213C539B33}">
      <dgm:prSet/>
      <dgm:spPr/>
      <dgm:t>
        <a:bodyPr/>
        <a:lstStyle/>
        <a:p>
          <a:endParaRPr lang="en-US"/>
        </a:p>
      </dgm:t>
    </dgm:pt>
    <dgm:pt modelId="{DBC19482-EC59-49EC-9A24-C3FE5DFC95F4}" type="sibTrans" cxnId="{EA85FA82-4A38-44D4-B5A8-42213C539B33}">
      <dgm:prSet/>
      <dgm:spPr/>
      <dgm:t>
        <a:bodyPr/>
        <a:lstStyle/>
        <a:p>
          <a:endParaRPr lang="en-US"/>
        </a:p>
      </dgm:t>
    </dgm:pt>
    <dgm:pt modelId="{4D90A4F2-A305-4CD7-A763-417B50E3C81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>
              <a:solidFill>
                <a:schemeClr val="tx2"/>
              </a:solidFill>
            </a:rPr>
            <a:t>Operations Manager</a:t>
          </a:r>
        </a:p>
        <a:p>
          <a:r>
            <a:rPr lang="en-US" sz="1000" b="1" u="none" dirty="0">
              <a:solidFill>
                <a:schemeClr val="tx2"/>
              </a:solidFill>
            </a:rPr>
            <a:t>Pamela Jackson </a:t>
          </a:r>
        </a:p>
      </dgm:t>
    </dgm:pt>
    <dgm:pt modelId="{FB27FA66-ADB7-4DE8-ABA6-C82DB7DB9A6B}" type="sibTrans" cxnId="{377B0E08-4301-44F6-B385-C11DD3F23B16}">
      <dgm:prSet/>
      <dgm:spPr/>
      <dgm:t>
        <a:bodyPr/>
        <a:lstStyle/>
        <a:p>
          <a:endParaRPr lang="en-US"/>
        </a:p>
      </dgm:t>
    </dgm:pt>
    <dgm:pt modelId="{2F179A94-08D4-4466-823A-35ED6E920F5F}" type="parTrans" cxnId="{377B0E08-4301-44F6-B385-C11DD3F23B16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2C4D4D41-E7F6-4354-97FA-FE98B89AE2E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  <a:latin typeface="Arial"/>
              <a:ea typeface="+mn-ea"/>
              <a:cs typeface="+mn-cs"/>
            </a:rPr>
            <a:t>Reporting Lead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rgbClr val="1F497D"/>
              </a:solidFill>
              <a:latin typeface="Arial"/>
              <a:ea typeface="+mn-ea"/>
              <a:cs typeface="+mn-cs"/>
            </a:rPr>
            <a:t>Ridhi</a:t>
          </a:r>
          <a:r>
            <a:rPr lang="en-US" sz="1000" b="1" kern="1200" dirty="0">
              <a:solidFill>
                <a:srgbClr val="1F497D"/>
              </a:solidFill>
              <a:latin typeface="Arial"/>
              <a:ea typeface="+mn-ea"/>
              <a:cs typeface="+mn-cs"/>
            </a:rPr>
            <a:t> </a:t>
          </a:r>
          <a:r>
            <a:rPr lang="en-US" sz="1000" b="1" kern="1200" dirty="0" err="1">
              <a:solidFill>
                <a:srgbClr val="1F497D"/>
              </a:solidFill>
              <a:latin typeface="Arial"/>
              <a:ea typeface="+mn-ea"/>
              <a:cs typeface="+mn-cs"/>
            </a:rPr>
            <a:t>Wahi</a:t>
          </a:r>
          <a:endParaRPr lang="en-US" sz="1000" b="1" kern="1200" dirty="0">
            <a:solidFill>
              <a:srgbClr val="1F497D"/>
            </a:solidFill>
            <a:latin typeface="Arial"/>
            <a:ea typeface="+mn-ea"/>
            <a:cs typeface="+mn-cs"/>
          </a:endParaRPr>
        </a:p>
      </dgm:t>
    </dgm:pt>
    <dgm:pt modelId="{9D36041D-9B3E-4106-9845-AD386A213102}" type="parTrans" cxnId="{0FA10CFF-79F0-4220-90E4-4FDCA5A11CEB}">
      <dgm:prSet/>
      <dgm:spPr/>
      <dgm:t>
        <a:bodyPr/>
        <a:lstStyle/>
        <a:p>
          <a:endParaRPr lang="en-US"/>
        </a:p>
      </dgm:t>
    </dgm:pt>
    <dgm:pt modelId="{2418E8A1-9CAA-4CF0-ACF6-4DB7C5140504}" type="sibTrans" cxnId="{0FA10CFF-79F0-4220-90E4-4FDCA5A11CEB}">
      <dgm:prSet/>
      <dgm:spPr/>
      <dgm:t>
        <a:bodyPr/>
        <a:lstStyle/>
        <a:p>
          <a:endParaRPr lang="en-US"/>
        </a:p>
      </dgm:t>
    </dgm:pt>
    <dgm:pt modelId="{2A6E4E9E-D36A-4FE0-8336-46F60C8BF18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  <a:latin typeface="Arial"/>
              <a:ea typeface="+mn-ea"/>
              <a:cs typeface="+mn-cs"/>
            </a:rPr>
            <a:t>Content  Chair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  <a:latin typeface="Arial"/>
              <a:ea typeface="+mn-ea"/>
              <a:cs typeface="+mn-cs"/>
            </a:rPr>
            <a:t>Open</a:t>
          </a:r>
          <a:r>
            <a:rPr lang="en-US" sz="1000" b="1" u="none" kern="1200" dirty="0">
              <a:solidFill>
                <a:srgbClr val="FF0000"/>
              </a:solidFill>
              <a:latin typeface="Arial"/>
              <a:ea typeface="+mn-ea"/>
              <a:cs typeface="+mn-cs"/>
            </a:rPr>
            <a:t> </a:t>
          </a:r>
          <a:r>
            <a:rPr lang="en-US" sz="1000" b="1" u="sng" kern="1200" dirty="0">
              <a:solidFill>
                <a:srgbClr val="FF0000"/>
              </a:solidFill>
              <a:latin typeface="Arial"/>
              <a:ea typeface="+mn-ea"/>
              <a:cs typeface="+mn-cs"/>
            </a:rPr>
            <a:t>Position</a:t>
          </a:r>
        </a:p>
      </dgm:t>
    </dgm:pt>
    <dgm:pt modelId="{9D32CDA5-FAD6-4B9A-A491-83AF2CE33D77}" type="parTrans" cxnId="{ACA9F52E-8625-43B5-911B-E20446E80DEF}">
      <dgm:prSet/>
      <dgm:spPr/>
      <dgm:t>
        <a:bodyPr/>
        <a:lstStyle/>
        <a:p>
          <a:endParaRPr lang="en-US"/>
        </a:p>
      </dgm:t>
    </dgm:pt>
    <dgm:pt modelId="{F8437A09-122A-4D57-ABF1-2A7EB9E5B20C}" type="sibTrans" cxnId="{ACA9F52E-8625-43B5-911B-E20446E80DEF}">
      <dgm:prSet/>
      <dgm:spPr/>
      <dgm:t>
        <a:bodyPr/>
        <a:lstStyle/>
        <a:p>
          <a:endParaRPr lang="en-US"/>
        </a:p>
      </dgm:t>
    </dgm:pt>
    <dgm:pt modelId="{EA8351F4-37C6-4667-A2D0-97A53C5E8582}">
      <dgm:prSet custT="1"/>
      <dgm:spPr>
        <a:solidFill>
          <a:srgbClr val="FCD5B5"/>
        </a:solidFill>
      </dgm:spPr>
      <dgm:t>
        <a:bodyPr/>
        <a:lstStyle/>
        <a:p>
          <a:r>
            <a:rPr lang="en-US" sz="1000" b="1" dirty="0">
              <a:solidFill>
                <a:srgbClr val="1F497D"/>
              </a:solidFill>
            </a:rPr>
            <a:t>Marketing Operations Lead</a:t>
          </a:r>
        </a:p>
        <a:p>
          <a:r>
            <a:rPr lang="en-US" sz="1000" b="1" dirty="0" err="1">
              <a:solidFill>
                <a:srgbClr val="1F497D"/>
              </a:solidFill>
            </a:rPr>
            <a:t>Ayemya</a:t>
          </a:r>
          <a:r>
            <a:rPr lang="en-US" sz="1000" b="1" dirty="0">
              <a:solidFill>
                <a:srgbClr val="1F497D"/>
              </a:solidFill>
            </a:rPr>
            <a:t> Moe</a:t>
          </a:r>
        </a:p>
      </dgm:t>
    </dgm:pt>
    <dgm:pt modelId="{8DF32E8E-6B85-4CD8-B4D8-E8D3C8B4D8AC}" type="parTrans" cxnId="{BC9060FB-D48F-4717-87AF-8EEBA4AE038C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05615093-F15D-48CF-B756-2D87ACC5D251}" type="sibTrans" cxnId="{BC9060FB-D48F-4717-87AF-8EEBA4AE038C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4A8B85-613D-4155-9B94-70E057A4363F}" type="pres">
      <dgm:prSet presAssocID="{23E55D7B-850D-42C3-9004-3F7F09514EF4}" presName="hierRoot1" presStyleCnt="0">
        <dgm:presLayoutVars>
          <dgm:hierBranch val="init"/>
        </dgm:presLayoutVars>
      </dgm:prSet>
      <dgm:spPr/>
    </dgm:pt>
    <dgm:pt modelId="{D90B64DB-0EA0-4FFB-8DA4-B76A4FC3AA2D}" type="pres">
      <dgm:prSet presAssocID="{23E55D7B-850D-42C3-9004-3F7F09514EF4}" presName="rootComposite1" presStyleCnt="0"/>
      <dgm:spPr/>
    </dgm:pt>
    <dgm:pt modelId="{9D3A1995-9917-414F-9961-DA915954BB4B}" type="pres">
      <dgm:prSet presAssocID="{23E55D7B-850D-42C3-9004-3F7F09514EF4}" presName="rootText1" presStyleLbl="node0" presStyleIdx="0" presStyleCnt="3" custScaleX="1511430" custScaleY="439455" custLinFactX="100000" custLinFactY="-363478" custLinFactNeighborX="113346" custLinFactNeighborY="-400000">
        <dgm:presLayoutVars>
          <dgm:chPref val="3"/>
        </dgm:presLayoutVars>
      </dgm:prSet>
      <dgm:spPr/>
    </dgm:pt>
    <dgm:pt modelId="{7DEAFCBF-0C27-4A00-9B70-7472B6CE6942}" type="pres">
      <dgm:prSet presAssocID="{23E55D7B-850D-42C3-9004-3F7F09514EF4}" presName="rootConnector1" presStyleLbl="node1" presStyleIdx="0" presStyleCnt="0"/>
      <dgm:spPr/>
    </dgm:pt>
    <dgm:pt modelId="{4C3072FD-354D-45FF-9B0A-B6B9F7EFCB7B}" type="pres">
      <dgm:prSet presAssocID="{23E55D7B-850D-42C3-9004-3F7F09514EF4}" presName="hierChild2" presStyleCnt="0"/>
      <dgm:spPr/>
    </dgm:pt>
    <dgm:pt modelId="{19E84F42-04E1-49D4-BE7B-9677A3DFBAF4}" type="pres">
      <dgm:prSet presAssocID="{D3E5CEC8-30C3-4186-9215-1CCD119F252D}" presName="Name37" presStyleLbl="parChTrans1D2" presStyleIdx="0" presStyleCnt="5"/>
      <dgm:spPr/>
    </dgm:pt>
    <dgm:pt modelId="{3A4AD4BA-DF2A-4F75-9F3D-EFDA72121782}" type="pres">
      <dgm:prSet presAssocID="{EA229B03-18CA-4EED-9D18-2587A3D6853C}" presName="hierRoot2" presStyleCnt="0">
        <dgm:presLayoutVars>
          <dgm:hierBranch val="init"/>
        </dgm:presLayoutVars>
      </dgm:prSet>
      <dgm:spPr/>
    </dgm:pt>
    <dgm:pt modelId="{F26130EA-36A0-4C48-AEC4-E7829632AE8A}" type="pres">
      <dgm:prSet presAssocID="{EA229B03-18CA-4EED-9D18-2587A3D6853C}" presName="rootComposite" presStyleCnt="0"/>
      <dgm:spPr/>
    </dgm:pt>
    <dgm:pt modelId="{AD0C5282-F930-4CEC-A214-49B86B1C4E03}" type="pres">
      <dgm:prSet presAssocID="{EA229B03-18CA-4EED-9D18-2587A3D6853C}" presName="rootText" presStyleLbl="node2" presStyleIdx="0" presStyleCnt="5" custScaleX="276987" custScaleY="335743" custLinFactY="-36667" custLinFactNeighborX="73" custLinFactNeighborY="-100000">
        <dgm:presLayoutVars>
          <dgm:chPref val="3"/>
        </dgm:presLayoutVars>
      </dgm:prSet>
      <dgm:spPr/>
    </dgm:pt>
    <dgm:pt modelId="{8EEB6462-3A8C-4C17-B8B5-2AD351D0D707}" type="pres">
      <dgm:prSet presAssocID="{EA229B03-18CA-4EED-9D18-2587A3D6853C}" presName="rootConnector" presStyleLbl="node2" presStyleIdx="0" presStyleCnt="5"/>
      <dgm:spPr/>
    </dgm:pt>
    <dgm:pt modelId="{22F5E83D-5937-4CEA-AC65-D7DA4BA6CB73}" type="pres">
      <dgm:prSet presAssocID="{EA229B03-18CA-4EED-9D18-2587A3D6853C}" presName="hierChild4" presStyleCnt="0"/>
      <dgm:spPr/>
    </dgm:pt>
    <dgm:pt modelId="{D9683712-7964-4406-9D98-5C44057B61DB}" type="pres">
      <dgm:prSet presAssocID="{EA229B03-18CA-4EED-9D18-2587A3D6853C}" presName="hierChild5" presStyleCnt="0"/>
      <dgm:spPr/>
    </dgm:pt>
    <dgm:pt modelId="{AFE29A03-E321-480F-8220-4D8005390FDD}" type="pres">
      <dgm:prSet presAssocID="{530B9D16-6AEC-4366-8B70-A5EFD47C5386}" presName="Name37" presStyleLbl="parChTrans1D2" presStyleIdx="1" presStyleCnt="5"/>
      <dgm:spPr/>
    </dgm:pt>
    <dgm:pt modelId="{6A8810B8-F459-4247-B0F0-DE5458389FF9}" type="pres">
      <dgm:prSet presAssocID="{BE857623-1D3A-4F96-9411-A82C73039206}" presName="hierRoot2" presStyleCnt="0">
        <dgm:presLayoutVars>
          <dgm:hierBranch val="init"/>
        </dgm:presLayoutVars>
      </dgm:prSet>
      <dgm:spPr/>
    </dgm:pt>
    <dgm:pt modelId="{F9085ADD-2608-4B47-9516-873A853820CF}" type="pres">
      <dgm:prSet presAssocID="{BE857623-1D3A-4F96-9411-A82C73039206}" presName="rootComposite" presStyleCnt="0"/>
      <dgm:spPr/>
    </dgm:pt>
    <dgm:pt modelId="{8284FC8E-1427-4978-BEA4-DFA279F8C40C}" type="pres">
      <dgm:prSet presAssocID="{BE857623-1D3A-4F96-9411-A82C73039206}" presName="rootText" presStyleLbl="node2" presStyleIdx="1" presStyleCnt="5" custScaleX="320048" custScaleY="335743" custLinFactX="7250" custLinFactY="-36667" custLinFactNeighborX="100000" custLinFactNeighborY="-100000">
        <dgm:presLayoutVars>
          <dgm:chPref val="3"/>
        </dgm:presLayoutVars>
      </dgm:prSet>
      <dgm:spPr/>
    </dgm:pt>
    <dgm:pt modelId="{D552696E-73D7-4404-AF6A-599B8433EE0A}" type="pres">
      <dgm:prSet presAssocID="{BE857623-1D3A-4F96-9411-A82C73039206}" presName="rootConnector" presStyleLbl="node2" presStyleIdx="1" presStyleCnt="5"/>
      <dgm:spPr/>
    </dgm:pt>
    <dgm:pt modelId="{91CADEDC-BCA1-4AA4-8259-BF323D833B3E}" type="pres">
      <dgm:prSet presAssocID="{BE857623-1D3A-4F96-9411-A82C73039206}" presName="hierChild4" presStyleCnt="0"/>
      <dgm:spPr/>
    </dgm:pt>
    <dgm:pt modelId="{DB888AF0-DBCA-4C5B-AA09-5A678624F200}" type="pres">
      <dgm:prSet presAssocID="{BE857623-1D3A-4F96-9411-A82C73039206}" presName="hierChild5" presStyleCnt="0"/>
      <dgm:spPr/>
    </dgm:pt>
    <dgm:pt modelId="{798320FA-3E74-4349-93B6-28A2F317DD41}" type="pres">
      <dgm:prSet presAssocID="{E5571676-F94B-408B-B87B-254AD7D92B4D}" presName="Name37" presStyleLbl="parChTrans1D2" presStyleIdx="2" presStyleCnt="5"/>
      <dgm:spPr/>
    </dgm:pt>
    <dgm:pt modelId="{8F79DA8A-9806-4CD4-90F8-C1BA15A62DF9}" type="pres">
      <dgm:prSet presAssocID="{1E56D8E5-52E5-4AF5-9CB2-EEA01732AFC1}" presName="hierRoot2" presStyleCnt="0">
        <dgm:presLayoutVars>
          <dgm:hierBranch val="init"/>
        </dgm:presLayoutVars>
      </dgm:prSet>
      <dgm:spPr/>
    </dgm:pt>
    <dgm:pt modelId="{7423A2BE-8F43-4699-A1BF-BA1926B398CF}" type="pres">
      <dgm:prSet presAssocID="{1E56D8E5-52E5-4AF5-9CB2-EEA01732AFC1}" presName="rootComposite" presStyleCnt="0"/>
      <dgm:spPr/>
    </dgm:pt>
    <dgm:pt modelId="{8A4C6A73-7508-4DA3-A2CE-45447C5AFC8D}" type="pres">
      <dgm:prSet presAssocID="{1E56D8E5-52E5-4AF5-9CB2-EEA01732AFC1}" presName="rootText" presStyleLbl="node2" presStyleIdx="2" presStyleCnt="5" custScaleX="331842" custScaleY="344429" custLinFactX="100000" custLinFactY="-36667" custLinFactNeighborX="126484" custLinFactNeighborY="-100000">
        <dgm:presLayoutVars>
          <dgm:chPref val="3"/>
        </dgm:presLayoutVars>
      </dgm:prSet>
      <dgm:spPr/>
    </dgm:pt>
    <dgm:pt modelId="{7EED2323-98EA-43D4-9A7E-96AF013650E8}" type="pres">
      <dgm:prSet presAssocID="{1E56D8E5-52E5-4AF5-9CB2-EEA01732AFC1}" presName="rootConnector" presStyleLbl="node2" presStyleIdx="2" presStyleCnt="5"/>
      <dgm:spPr/>
    </dgm:pt>
    <dgm:pt modelId="{419477ED-05D7-4453-80A5-0D3750D2DC57}" type="pres">
      <dgm:prSet presAssocID="{1E56D8E5-52E5-4AF5-9CB2-EEA01732AFC1}" presName="hierChild4" presStyleCnt="0"/>
      <dgm:spPr/>
    </dgm:pt>
    <dgm:pt modelId="{9D77C079-D664-4BD0-8755-2372D5EA359D}" type="pres">
      <dgm:prSet presAssocID="{1E56D8E5-52E5-4AF5-9CB2-EEA01732AFC1}" presName="hierChild5" presStyleCnt="0"/>
      <dgm:spPr/>
    </dgm:pt>
    <dgm:pt modelId="{ADB6856C-2402-447B-800B-C51A4FF41C0D}" type="pres">
      <dgm:prSet presAssocID="{2F179A94-08D4-4466-823A-35ED6E920F5F}" presName="Name37" presStyleLbl="parChTrans1D2" presStyleIdx="3" presStyleCnt="5"/>
      <dgm:spPr/>
    </dgm:pt>
    <dgm:pt modelId="{A7132F30-16D0-4F9C-8CDD-52A69C59F98F}" type="pres">
      <dgm:prSet presAssocID="{4D90A4F2-A305-4CD7-A763-417B50E3C81B}" presName="hierRoot2" presStyleCnt="0">
        <dgm:presLayoutVars>
          <dgm:hierBranch val="init"/>
        </dgm:presLayoutVars>
      </dgm:prSet>
      <dgm:spPr/>
    </dgm:pt>
    <dgm:pt modelId="{F7E27F62-7A09-4203-810B-2E46A2BEE08A}" type="pres">
      <dgm:prSet presAssocID="{4D90A4F2-A305-4CD7-A763-417B50E3C81B}" presName="rootComposite" presStyleCnt="0"/>
      <dgm:spPr/>
    </dgm:pt>
    <dgm:pt modelId="{38A4FF55-ACF7-46CD-BAA0-F50FEC1CA810}" type="pres">
      <dgm:prSet presAssocID="{4D90A4F2-A305-4CD7-A763-417B50E3C81B}" presName="rootText" presStyleLbl="node2" presStyleIdx="3" presStyleCnt="5" custScaleX="299935" custScaleY="335743" custLinFactX="123155" custLinFactY="-36667" custLinFactNeighborX="200000" custLinFactNeighborY="-100000">
        <dgm:presLayoutVars>
          <dgm:chPref val="3"/>
        </dgm:presLayoutVars>
      </dgm:prSet>
      <dgm:spPr/>
    </dgm:pt>
    <dgm:pt modelId="{6B3A95DA-F1E5-4821-A9EE-F3DF7A25E33B}" type="pres">
      <dgm:prSet presAssocID="{4D90A4F2-A305-4CD7-A763-417B50E3C81B}" presName="rootConnector" presStyleLbl="node2" presStyleIdx="3" presStyleCnt="5"/>
      <dgm:spPr/>
    </dgm:pt>
    <dgm:pt modelId="{01A56B61-4456-4E62-ABE2-9C0722BAD3CD}" type="pres">
      <dgm:prSet presAssocID="{4D90A4F2-A305-4CD7-A763-417B50E3C81B}" presName="hierChild4" presStyleCnt="0"/>
      <dgm:spPr/>
    </dgm:pt>
    <dgm:pt modelId="{8DC7876C-EBC4-41E0-A0B8-A6C0D600C675}" type="pres">
      <dgm:prSet presAssocID="{4D90A4F2-A305-4CD7-A763-417B50E3C81B}" presName="hierChild5" presStyleCnt="0"/>
      <dgm:spPr/>
    </dgm:pt>
    <dgm:pt modelId="{F3938AE0-6615-423E-8EEA-5A724CDAC48A}" type="pres">
      <dgm:prSet presAssocID="{8DF32E8E-6B85-4CD8-B4D8-E8D3C8B4D8AC}" presName="Name37" presStyleLbl="parChTrans1D2" presStyleIdx="4" presStyleCnt="5"/>
      <dgm:spPr/>
    </dgm:pt>
    <dgm:pt modelId="{0805FA7F-619D-4CEF-A64A-BABFF30892E6}" type="pres">
      <dgm:prSet presAssocID="{EA8351F4-37C6-4667-A2D0-97A53C5E8582}" presName="hierRoot2" presStyleCnt="0">
        <dgm:presLayoutVars>
          <dgm:hierBranch val="init"/>
        </dgm:presLayoutVars>
      </dgm:prSet>
      <dgm:spPr/>
    </dgm:pt>
    <dgm:pt modelId="{244926EC-60E1-4FB2-8627-10FC25986F34}" type="pres">
      <dgm:prSet presAssocID="{EA8351F4-37C6-4667-A2D0-97A53C5E8582}" presName="rootComposite" presStyleCnt="0"/>
      <dgm:spPr/>
    </dgm:pt>
    <dgm:pt modelId="{ED949F5E-2550-4890-B153-2C94C2011093}" type="pres">
      <dgm:prSet presAssocID="{EA8351F4-37C6-4667-A2D0-97A53C5E8582}" presName="rootText" presStyleLbl="node2" presStyleIdx="4" presStyleCnt="5" custScaleX="300677" custScaleY="335539" custLinFactX="200000" custLinFactY="-32199" custLinFactNeighborX="235382" custLinFactNeighborY="-100000">
        <dgm:presLayoutVars>
          <dgm:chPref val="3"/>
        </dgm:presLayoutVars>
      </dgm:prSet>
      <dgm:spPr/>
    </dgm:pt>
    <dgm:pt modelId="{843E58A8-39C9-4BE9-8082-AED948AF8E52}" type="pres">
      <dgm:prSet presAssocID="{EA8351F4-37C6-4667-A2D0-97A53C5E8582}" presName="rootConnector" presStyleLbl="node2" presStyleIdx="4" presStyleCnt="5"/>
      <dgm:spPr/>
    </dgm:pt>
    <dgm:pt modelId="{286DD532-A32F-4144-8933-5632F71E298D}" type="pres">
      <dgm:prSet presAssocID="{EA8351F4-37C6-4667-A2D0-97A53C5E8582}" presName="hierChild4" presStyleCnt="0"/>
      <dgm:spPr/>
    </dgm:pt>
    <dgm:pt modelId="{03CED13D-AB13-430D-BCCC-4E7AE886AC63}" type="pres">
      <dgm:prSet presAssocID="{EA8351F4-37C6-4667-A2D0-97A53C5E8582}" presName="hierChild5" presStyleCnt="0"/>
      <dgm:spPr/>
    </dgm:pt>
    <dgm:pt modelId="{93A0747B-BFE1-452B-A55A-75316F6B720D}" type="pres">
      <dgm:prSet presAssocID="{23E55D7B-850D-42C3-9004-3F7F09514EF4}" presName="hierChild3" presStyleCnt="0"/>
      <dgm:spPr/>
    </dgm:pt>
    <dgm:pt modelId="{8614D2E5-9A74-4445-9A3E-0C272C0082A1}" type="pres">
      <dgm:prSet presAssocID="{2C4D4D41-E7F6-4354-97FA-FE98B89AE2E3}" presName="hierRoot1" presStyleCnt="0">
        <dgm:presLayoutVars>
          <dgm:hierBranch val="init"/>
        </dgm:presLayoutVars>
      </dgm:prSet>
      <dgm:spPr/>
    </dgm:pt>
    <dgm:pt modelId="{1F860CEB-5BE1-48B1-B2B2-FB44DD339EB6}" type="pres">
      <dgm:prSet presAssocID="{2C4D4D41-E7F6-4354-97FA-FE98B89AE2E3}" presName="rootComposite1" presStyleCnt="0"/>
      <dgm:spPr/>
    </dgm:pt>
    <dgm:pt modelId="{D3E1962B-F07A-43F5-932E-AC19D4999771}" type="pres">
      <dgm:prSet presAssocID="{2C4D4D41-E7F6-4354-97FA-FE98B89AE2E3}" presName="rootText1" presStyleLbl="node0" presStyleIdx="1" presStyleCnt="3" custScaleX="298020" custScaleY="335743" custLinFactX="-679828" custLinFactY="400000" custLinFactNeighborX="-700000" custLinFactNeighborY="418972">
        <dgm:presLayoutVars>
          <dgm:chPref val="3"/>
        </dgm:presLayoutVars>
      </dgm:prSet>
      <dgm:spPr/>
    </dgm:pt>
    <dgm:pt modelId="{3C630729-4ACB-487C-823A-675A96002412}" type="pres">
      <dgm:prSet presAssocID="{2C4D4D41-E7F6-4354-97FA-FE98B89AE2E3}" presName="rootConnector1" presStyleLbl="node1" presStyleIdx="0" presStyleCnt="0"/>
      <dgm:spPr/>
    </dgm:pt>
    <dgm:pt modelId="{BD6DBC96-D2B5-49B3-BECC-3C3F0B7D8C17}" type="pres">
      <dgm:prSet presAssocID="{2C4D4D41-E7F6-4354-97FA-FE98B89AE2E3}" presName="hierChild2" presStyleCnt="0"/>
      <dgm:spPr/>
    </dgm:pt>
    <dgm:pt modelId="{6FD8CAD4-9E61-45A6-93B9-2FA82B326E8D}" type="pres">
      <dgm:prSet presAssocID="{2C4D4D41-E7F6-4354-97FA-FE98B89AE2E3}" presName="hierChild3" presStyleCnt="0"/>
      <dgm:spPr/>
    </dgm:pt>
    <dgm:pt modelId="{EAFDE3BD-8D9E-4E28-B3ED-189544DE285A}" type="pres">
      <dgm:prSet presAssocID="{2A6E4E9E-D36A-4FE0-8336-46F60C8BF18C}" presName="hierRoot1" presStyleCnt="0">
        <dgm:presLayoutVars>
          <dgm:hierBranch val="init"/>
        </dgm:presLayoutVars>
      </dgm:prSet>
      <dgm:spPr/>
    </dgm:pt>
    <dgm:pt modelId="{168C9400-F0C7-4D73-957C-EFF92DFDA35A}" type="pres">
      <dgm:prSet presAssocID="{2A6E4E9E-D36A-4FE0-8336-46F60C8BF18C}" presName="rootComposite1" presStyleCnt="0"/>
      <dgm:spPr/>
    </dgm:pt>
    <dgm:pt modelId="{61B40B23-505F-4925-B84E-9FDC4EE59232}" type="pres">
      <dgm:prSet presAssocID="{2A6E4E9E-D36A-4FE0-8336-46F60C8BF18C}" presName="rootText1" presStyleLbl="node0" presStyleIdx="2" presStyleCnt="3" custScaleX="272656" custScaleY="335743" custLinFactX="-600000" custLinFactY="400000" custLinFactNeighborX="-670837" custLinFactNeighborY="416039">
        <dgm:presLayoutVars>
          <dgm:chPref val="3"/>
        </dgm:presLayoutVars>
      </dgm:prSet>
      <dgm:spPr/>
    </dgm:pt>
    <dgm:pt modelId="{8DBE808B-A678-4131-B33D-71BAFC0529B1}" type="pres">
      <dgm:prSet presAssocID="{2A6E4E9E-D36A-4FE0-8336-46F60C8BF18C}" presName="rootConnector1" presStyleLbl="node1" presStyleIdx="0" presStyleCnt="0"/>
      <dgm:spPr/>
    </dgm:pt>
    <dgm:pt modelId="{BC68A925-31A3-452B-B2F1-42DA4D402B4C}" type="pres">
      <dgm:prSet presAssocID="{2A6E4E9E-D36A-4FE0-8336-46F60C8BF18C}" presName="hierChild2" presStyleCnt="0"/>
      <dgm:spPr/>
    </dgm:pt>
    <dgm:pt modelId="{94A940E2-6F54-442B-9A2A-FEE21057D964}" type="pres">
      <dgm:prSet presAssocID="{2A6E4E9E-D36A-4FE0-8336-46F60C8BF18C}" presName="hierChild3" presStyleCnt="0"/>
      <dgm:spPr/>
    </dgm:pt>
  </dgm:ptLst>
  <dgm:cxnLst>
    <dgm:cxn modelId="{377B0E08-4301-44F6-B385-C11DD3F23B16}" srcId="{23E55D7B-850D-42C3-9004-3F7F09514EF4}" destId="{4D90A4F2-A305-4CD7-A763-417B50E3C81B}" srcOrd="3" destOrd="0" parTransId="{2F179A94-08D4-4466-823A-35ED6E920F5F}" sibTransId="{FB27FA66-ADB7-4DE8-ABA6-C82DB7DB9A6B}"/>
    <dgm:cxn modelId="{741DDD0B-3D91-46CE-8ECE-63222D8CDBE7}" srcId="{23E55D7B-850D-42C3-9004-3F7F09514EF4}" destId="{1E56D8E5-52E5-4AF5-9CB2-EEA01732AFC1}" srcOrd="2" destOrd="0" parTransId="{E5571676-F94B-408B-B87B-254AD7D92B4D}" sibTransId="{C203FEED-5044-4811-8735-41A593E2276B}"/>
    <dgm:cxn modelId="{18573C20-963D-4AD4-9D9D-C0FB9013230A}" srcId="{23E55D7B-850D-42C3-9004-3F7F09514EF4}" destId="{EA229B03-18CA-4EED-9D18-2587A3D6853C}" srcOrd="0" destOrd="0" parTransId="{D3E5CEC8-30C3-4186-9215-1CCD119F252D}" sibTransId="{9F8D99BA-F533-42F9-9C3D-D587142A1005}"/>
    <dgm:cxn modelId="{6A6BAA24-94CD-4BFE-AB74-5B3CEECF35CF}" type="presOf" srcId="{2F179A94-08D4-4466-823A-35ED6E920F5F}" destId="{ADB6856C-2402-447B-800B-C51A4FF41C0D}" srcOrd="0" destOrd="0" presId="urn:microsoft.com/office/officeart/2005/8/layout/orgChart1"/>
    <dgm:cxn modelId="{ACA9F52E-8625-43B5-911B-E20446E80DEF}" srcId="{54A6CB2B-5581-4799-A00F-495DA49C77DC}" destId="{2A6E4E9E-D36A-4FE0-8336-46F60C8BF18C}" srcOrd="2" destOrd="0" parTransId="{9D32CDA5-FAD6-4B9A-A491-83AF2CE33D77}" sibTransId="{F8437A09-122A-4D57-ABF1-2A7EB9E5B20C}"/>
    <dgm:cxn modelId="{0BCE213B-F6A1-445D-AEC2-7D6C71213A86}" type="presOf" srcId="{2A6E4E9E-D36A-4FE0-8336-46F60C8BF18C}" destId="{61B40B23-505F-4925-B84E-9FDC4EE59232}" srcOrd="0" destOrd="0" presId="urn:microsoft.com/office/officeart/2005/8/layout/orgChart1"/>
    <dgm:cxn modelId="{593C905C-6CD0-4C10-B052-495A806B68F3}" type="presOf" srcId="{E5571676-F94B-408B-B87B-254AD7D92B4D}" destId="{798320FA-3E74-4349-93B6-28A2F317DD41}" srcOrd="0" destOrd="0" presId="urn:microsoft.com/office/officeart/2005/8/layout/orgChart1"/>
    <dgm:cxn modelId="{73BEC95F-21A9-4AF4-BAA9-09D6A5E06587}" type="presOf" srcId="{1E56D8E5-52E5-4AF5-9CB2-EEA01732AFC1}" destId="{7EED2323-98EA-43D4-9A7E-96AF013650E8}" srcOrd="1" destOrd="0" presId="urn:microsoft.com/office/officeart/2005/8/layout/orgChart1"/>
    <dgm:cxn modelId="{1A271543-A1D2-41BB-8444-0F56E2BB469B}" type="presOf" srcId="{BE857623-1D3A-4F96-9411-A82C73039206}" destId="{8284FC8E-1427-4978-BEA4-DFA279F8C40C}" srcOrd="0" destOrd="0" presId="urn:microsoft.com/office/officeart/2005/8/layout/orgChart1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799F496F-AB1E-4E2F-924F-5B3DF29DCA0A}" type="presOf" srcId="{23E55D7B-850D-42C3-9004-3F7F09514EF4}" destId="{7DEAFCBF-0C27-4A00-9B70-7472B6CE6942}" srcOrd="1" destOrd="0" presId="urn:microsoft.com/office/officeart/2005/8/layout/orgChart1"/>
    <dgm:cxn modelId="{EA85FA82-4A38-44D4-B5A8-42213C539B33}" srcId="{23E55D7B-850D-42C3-9004-3F7F09514EF4}" destId="{BE857623-1D3A-4F96-9411-A82C73039206}" srcOrd="1" destOrd="0" parTransId="{530B9D16-6AEC-4366-8B70-A5EFD47C5386}" sibTransId="{DBC19482-EC59-49EC-9A24-C3FE5DFC95F4}"/>
    <dgm:cxn modelId="{5BC4A784-D511-439E-89C3-2CB8583CDF3D}" type="presOf" srcId="{530B9D16-6AEC-4366-8B70-A5EFD47C5386}" destId="{AFE29A03-E321-480F-8220-4D8005390FDD}" srcOrd="0" destOrd="0" presId="urn:microsoft.com/office/officeart/2005/8/layout/orgChart1"/>
    <dgm:cxn modelId="{01E46289-533F-48FD-AA77-CB88A24A8AD0}" type="presOf" srcId="{EA229B03-18CA-4EED-9D18-2587A3D6853C}" destId="{AD0C5282-F930-4CEC-A214-49B86B1C4E03}" srcOrd="0" destOrd="0" presId="urn:microsoft.com/office/officeart/2005/8/layout/orgChart1"/>
    <dgm:cxn modelId="{F3B98E89-5FA9-4E30-8035-1C9B5362926C}" type="presOf" srcId="{BE857623-1D3A-4F96-9411-A82C73039206}" destId="{D552696E-73D7-4404-AF6A-599B8433EE0A}" srcOrd="1" destOrd="0" presId="urn:microsoft.com/office/officeart/2005/8/layout/orgChart1"/>
    <dgm:cxn modelId="{0B24D28D-6591-432C-9E68-B0DCDE77024B}" type="presOf" srcId="{EA8351F4-37C6-4667-A2D0-97A53C5E8582}" destId="{843E58A8-39C9-4BE9-8082-AED948AF8E52}" srcOrd="1" destOrd="0" presId="urn:microsoft.com/office/officeart/2005/8/layout/orgChart1"/>
    <dgm:cxn modelId="{EA0D6E91-69A8-4C27-A114-12FB564DE57F}" type="presOf" srcId="{2A6E4E9E-D36A-4FE0-8336-46F60C8BF18C}" destId="{8DBE808B-A678-4131-B33D-71BAFC0529B1}" srcOrd="1" destOrd="0" presId="urn:microsoft.com/office/officeart/2005/8/layout/orgChart1"/>
    <dgm:cxn modelId="{11D255A0-D87C-4E56-A1DD-6202D0412694}" type="presOf" srcId="{4D90A4F2-A305-4CD7-A763-417B50E3C81B}" destId="{38A4FF55-ACF7-46CD-BAA0-F50FEC1CA810}" srcOrd="0" destOrd="0" presId="urn:microsoft.com/office/officeart/2005/8/layout/orgChart1"/>
    <dgm:cxn modelId="{548D02A4-BA22-45D9-8C5F-BE61E109B922}" type="presOf" srcId="{2C4D4D41-E7F6-4354-97FA-FE98B89AE2E3}" destId="{3C630729-4ACB-487C-823A-675A96002412}" srcOrd="1" destOrd="0" presId="urn:microsoft.com/office/officeart/2005/8/layout/orgChart1"/>
    <dgm:cxn modelId="{24F192AF-640F-45B6-B2AD-E41E0602CD70}" type="presOf" srcId="{EA8351F4-37C6-4667-A2D0-97A53C5E8582}" destId="{ED949F5E-2550-4890-B153-2C94C2011093}" srcOrd="0" destOrd="0" presId="urn:microsoft.com/office/officeart/2005/8/layout/orgChart1"/>
    <dgm:cxn modelId="{B1DE5EB6-E329-48E6-BC9D-3656DC362A7D}" type="presOf" srcId="{1E56D8E5-52E5-4AF5-9CB2-EEA01732AFC1}" destId="{8A4C6A73-7508-4DA3-A2CE-45447C5AFC8D}" srcOrd="0" destOrd="0" presId="urn:microsoft.com/office/officeart/2005/8/layout/orgChart1"/>
    <dgm:cxn modelId="{38C8C6C0-C217-4CB2-AEB5-F925682207BD}" type="presOf" srcId="{D3E5CEC8-30C3-4186-9215-1CCD119F252D}" destId="{19E84F42-04E1-49D4-BE7B-9677A3DFBAF4}" srcOrd="0" destOrd="0" presId="urn:microsoft.com/office/officeart/2005/8/layout/orgChart1"/>
    <dgm:cxn modelId="{61421DC6-403B-41C6-BF93-FA8D9CD81BBD}" type="presOf" srcId="{4D90A4F2-A305-4CD7-A763-417B50E3C81B}" destId="{6B3A95DA-F1E5-4821-A9EE-F3DF7A25E33B}" srcOrd="1" destOrd="0" presId="urn:microsoft.com/office/officeart/2005/8/layout/orgChart1"/>
    <dgm:cxn modelId="{51AC23CA-03D6-4A76-BAEE-DD9949ECA9E7}" type="presOf" srcId="{23E55D7B-850D-42C3-9004-3F7F09514EF4}" destId="{9D3A1995-9917-414F-9961-DA915954BB4B}" srcOrd="0" destOrd="0" presId="urn:microsoft.com/office/officeart/2005/8/layout/orgChart1"/>
    <dgm:cxn modelId="{D3E692CA-578A-4567-9046-5FDDBCFAA93C}" type="presOf" srcId="{2C4D4D41-E7F6-4354-97FA-FE98B89AE2E3}" destId="{D3E1962B-F07A-43F5-932E-AC19D4999771}" srcOrd="0" destOrd="0" presId="urn:microsoft.com/office/officeart/2005/8/layout/orgChart1"/>
    <dgm:cxn modelId="{1235E3DD-CCDC-49FD-A2C7-5ADC647039D6}" type="presOf" srcId="{8DF32E8E-6B85-4CD8-B4D8-E8D3C8B4D8AC}" destId="{F3938AE0-6615-423E-8EEA-5A724CDAC48A}" srcOrd="0" destOrd="0" presId="urn:microsoft.com/office/officeart/2005/8/layout/orgChart1"/>
    <dgm:cxn modelId="{F627D5F7-253A-4136-817A-AF60F0B1339E}" type="presOf" srcId="{54A6CB2B-5581-4799-A00F-495DA49C77DC}" destId="{ED707249-4C71-4EAC-B3F3-80463748F058}" srcOrd="0" destOrd="0" presId="urn:microsoft.com/office/officeart/2005/8/layout/orgChart1"/>
    <dgm:cxn modelId="{656E9EF8-465C-40DC-9F63-1C06166F6CE6}" type="presOf" srcId="{EA229B03-18CA-4EED-9D18-2587A3D6853C}" destId="{8EEB6462-3A8C-4C17-B8B5-2AD351D0D707}" srcOrd="1" destOrd="0" presId="urn:microsoft.com/office/officeart/2005/8/layout/orgChart1"/>
    <dgm:cxn modelId="{BC9060FB-D48F-4717-87AF-8EEBA4AE038C}" srcId="{23E55D7B-850D-42C3-9004-3F7F09514EF4}" destId="{EA8351F4-37C6-4667-A2D0-97A53C5E8582}" srcOrd="4" destOrd="0" parTransId="{8DF32E8E-6B85-4CD8-B4D8-E8D3C8B4D8AC}" sibTransId="{05615093-F15D-48CF-B756-2D87ACC5D251}"/>
    <dgm:cxn modelId="{0FA10CFF-79F0-4220-90E4-4FDCA5A11CEB}" srcId="{54A6CB2B-5581-4799-A00F-495DA49C77DC}" destId="{2C4D4D41-E7F6-4354-97FA-FE98B89AE2E3}" srcOrd="1" destOrd="0" parTransId="{9D36041D-9B3E-4106-9845-AD386A213102}" sibTransId="{2418E8A1-9CAA-4CF0-ACF6-4DB7C5140504}"/>
    <dgm:cxn modelId="{8AC8601E-C83F-4F2A-8109-5C0CEA06E4DB}" type="presParOf" srcId="{ED707249-4C71-4EAC-B3F3-80463748F058}" destId="{4B4A8B85-613D-4155-9B94-70E057A4363F}" srcOrd="0" destOrd="0" presId="urn:microsoft.com/office/officeart/2005/8/layout/orgChart1"/>
    <dgm:cxn modelId="{0D1B8E4E-2FB7-46D7-B453-C2CD074E2288}" type="presParOf" srcId="{4B4A8B85-613D-4155-9B94-70E057A4363F}" destId="{D90B64DB-0EA0-4FFB-8DA4-B76A4FC3AA2D}" srcOrd="0" destOrd="0" presId="urn:microsoft.com/office/officeart/2005/8/layout/orgChart1"/>
    <dgm:cxn modelId="{02D9D549-59CA-47E1-9062-C705C5643009}" type="presParOf" srcId="{D90B64DB-0EA0-4FFB-8DA4-B76A4FC3AA2D}" destId="{9D3A1995-9917-414F-9961-DA915954BB4B}" srcOrd="0" destOrd="0" presId="urn:microsoft.com/office/officeart/2005/8/layout/orgChart1"/>
    <dgm:cxn modelId="{E32F6270-7F4E-4274-A0BF-7635C0CCB9E0}" type="presParOf" srcId="{D90B64DB-0EA0-4FFB-8DA4-B76A4FC3AA2D}" destId="{7DEAFCBF-0C27-4A00-9B70-7472B6CE6942}" srcOrd="1" destOrd="0" presId="urn:microsoft.com/office/officeart/2005/8/layout/orgChart1"/>
    <dgm:cxn modelId="{FF40BE39-4ED3-4728-9FB6-BE6A852E2B67}" type="presParOf" srcId="{4B4A8B85-613D-4155-9B94-70E057A4363F}" destId="{4C3072FD-354D-45FF-9B0A-B6B9F7EFCB7B}" srcOrd="1" destOrd="0" presId="urn:microsoft.com/office/officeart/2005/8/layout/orgChart1"/>
    <dgm:cxn modelId="{E3282586-3D19-4A7C-9DEE-B63E14C10B13}" type="presParOf" srcId="{4C3072FD-354D-45FF-9B0A-B6B9F7EFCB7B}" destId="{19E84F42-04E1-49D4-BE7B-9677A3DFBAF4}" srcOrd="0" destOrd="0" presId="urn:microsoft.com/office/officeart/2005/8/layout/orgChart1"/>
    <dgm:cxn modelId="{DC46E3F3-17CF-4103-9B0B-3EFE128DF582}" type="presParOf" srcId="{4C3072FD-354D-45FF-9B0A-B6B9F7EFCB7B}" destId="{3A4AD4BA-DF2A-4F75-9F3D-EFDA72121782}" srcOrd="1" destOrd="0" presId="urn:microsoft.com/office/officeart/2005/8/layout/orgChart1"/>
    <dgm:cxn modelId="{A7701777-EA46-4836-ACDF-32E33C124EE9}" type="presParOf" srcId="{3A4AD4BA-DF2A-4F75-9F3D-EFDA72121782}" destId="{F26130EA-36A0-4C48-AEC4-E7829632AE8A}" srcOrd="0" destOrd="0" presId="urn:microsoft.com/office/officeart/2005/8/layout/orgChart1"/>
    <dgm:cxn modelId="{E7836D3A-4D48-4BDB-9BB3-6F0CEA31A529}" type="presParOf" srcId="{F26130EA-36A0-4C48-AEC4-E7829632AE8A}" destId="{AD0C5282-F930-4CEC-A214-49B86B1C4E03}" srcOrd="0" destOrd="0" presId="urn:microsoft.com/office/officeart/2005/8/layout/orgChart1"/>
    <dgm:cxn modelId="{17F98534-F29F-4F20-9257-EF77D3786B10}" type="presParOf" srcId="{F26130EA-36A0-4C48-AEC4-E7829632AE8A}" destId="{8EEB6462-3A8C-4C17-B8B5-2AD351D0D707}" srcOrd="1" destOrd="0" presId="urn:microsoft.com/office/officeart/2005/8/layout/orgChart1"/>
    <dgm:cxn modelId="{6749FEF9-CA67-4BC3-B3AF-833D347A23B0}" type="presParOf" srcId="{3A4AD4BA-DF2A-4F75-9F3D-EFDA72121782}" destId="{22F5E83D-5937-4CEA-AC65-D7DA4BA6CB73}" srcOrd="1" destOrd="0" presId="urn:microsoft.com/office/officeart/2005/8/layout/orgChart1"/>
    <dgm:cxn modelId="{B5659F06-F979-4476-892C-84C241C2DE1A}" type="presParOf" srcId="{3A4AD4BA-DF2A-4F75-9F3D-EFDA72121782}" destId="{D9683712-7964-4406-9D98-5C44057B61DB}" srcOrd="2" destOrd="0" presId="urn:microsoft.com/office/officeart/2005/8/layout/orgChart1"/>
    <dgm:cxn modelId="{0FFB7589-7E3A-4F02-994A-7B76BA24F48F}" type="presParOf" srcId="{4C3072FD-354D-45FF-9B0A-B6B9F7EFCB7B}" destId="{AFE29A03-E321-480F-8220-4D8005390FDD}" srcOrd="2" destOrd="0" presId="urn:microsoft.com/office/officeart/2005/8/layout/orgChart1"/>
    <dgm:cxn modelId="{F95C02F0-FCC6-40F4-8AB3-0656B711D592}" type="presParOf" srcId="{4C3072FD-354D-45FF-9B0A-B6B9F7EFCB7B}" destId="{6A8810B8-F459-4247-B0F0-DE5458389FF9}" srcOrd="3" destOrd="0" presId="urn:microsoft.com/office/officeart/2005/8/layout/orgChart1"/>
    <dgm:cxn modelId="{186E4EA9-3BC4-4003-9DB3-F27E2EE546B0}" type="presParOf" srcId="{6A8810B8-F459-4247-B0F0-DE5458389FF9}" destId="{F9085ADD-2608-4B47-9516-873A853820CF}" srcOrd="0" destOrd="0" presId="urn:microsoft.com/office/officeart/2005/8/layout/orgChart1"/>
    <dgm:cxn modelId="{CED12F53-6678-4F64-BC82-98C8811E2B3F}" type="presParOf" srcId="{F9085ADD-2608-4B47-9516-873A853820CF}" destId="{8284FC8E-1427-4978-BEA4-DFA279F8C40C}" srcOrd="0" destOrd="0" presId="urn:microsoft.com/office/officeart/2005/8/layout/orgChart1"/>
    <dgm:cxn modelId="{CC5578E4-6420-4156-AEF4-67D259ADB224}" type="presParOf" srcId="{F9085ADD-2608-4B47-9516-873A853820CF}" destId="{D552696E-73D7-4404-AF6A-599B8433EE0A}" srcOrd="1" destOrd="0" presId="urn:microsoft.com/office/officeart/2005/8/layout/orgChart1"/>
    <dgm:cxn modelId="{1F850B4B-8D44-455B-B88D-58CDB597E5EE}" type="presParOf" srcId="{6A8810B8-F459-4247-B0F0-DE5458389FF9}" destId="{91CADEDC-BCA1-4AA4-8259-BF323D833B3E}" srcOrd="1" destOrd="0" presId="urn:microsoft.com/office/officeart/2005/8/layout/orgChart1"/>
    <dgm:cxn modelId="{90AFE15D-2CD4-40F4-B5CE-BD20129E2715}" type="presParOf" srcId="{6A8810B8-F459-4247-B0F0-DE5458389FF9}" destId="{DB888AF0-DBCA-4C5B-AA09-5A678624F200}" srcOrd="2" destOrd="0" presId="urn:microsoft.com/office/officeart/2005/8/layout/orgChart1"/>
    <dgm:cxn modelId="{53D2456E-E68B-44E7-8C6B-234F2A2885FD}" type="presParOf" srcId="{4C3072FD-354D-45FF-9B0A-B6B9F7EFCB7B}" destId="{798320FA-3E74-4349-93B6-28A2F317DD41}" srcOrd="4" destOrd="0" presId="urn:microsoft.com/office/officeart/2005/8/layout/orgChart1"/>
    <dgm:cxn modelId="{06084E25-47FE-472C-9192-606D5069716B}" type="presParOf" srcId="{4C3072FD-354D-45FF-9B0A-B6B9F7EFCB7B}" destId="{8F79DA8A-9806-4CD4-90F8-C1BA15A62DF9}" srcOrd="5" destOrd="0" presId="urn:microsoft.com/office/officeart/2005/8/layout/orgChart1"/>
    <dgm:cxn modelId="{C6E1FC8A-15CE-4FCF-B1FD-717B78926C76}" type="presParOf" srcId="{8F79DA8A-9806-4CD4-90F8-C1BA15A62DF9}" destId="{7423A2BE-8F43-4699-A1BF-BA1926B398CF}" srcOrd="0" destOrd="0" presId="urn:microsoft.com/office/officeart/2005/8/layout/orgChart1"/>
    <dgm:cxn modelId="{20C53D73-B498-493A-A117-2D909BF95957}" type="presParOf" srcId="{7423A2BE-8F43-4699-A1BF-BA1926B398CF}" destId="{8A4C6A73-7508-4DA3-A2CE-45447C5AFC8D}" srcOrd="0" destOrd="0" presId="urn:microsoft.com/office/officeart/2005/8/layout/orgChart1"/>
    <dgm:cxn modelId="{904DB2CD-F361-46C9-AB14-AC6D097CEFE2}" type="presParOf" srcId="{7423A2BE-8F43-4699-A1BF-BA1926B398CF}" destId="{7EED2323-98EA-43D4-9A7E-96AF013650E8}" srcOrd="1" destOrd="0" presId="urn:microsoft.com/office/officeart/2005/8/layout/orgChart1"/>
    <dgm:cxn modelId="{3AFEA6EE-BE6D-4769-8600-42B66E35B908}" type="presParOf" srcId="{8F79DA8A-9806-4CD4-90F8-C1BA15A62DF9}" destId="{419477ED-05D7-4453-80A5-0D3750D2DC57}" srcOrd="1" destOrd="0" presId="urn:microsoft.com/office/officeart/2005/8/layout/orgChart1"/>
    <dgm:cxn modelId="{CD76D9FE-1536-48E7-9202-A4A62131FD56}" type="presParOf" srcId="{8F79DA8A-9806-4CD4-90F8-C1BA15A62DF9}" destId="{9D77C079-D664-4BD0-8755-2372D5EA359D}" srcOrd="2" destOrd="0" presId="urn:microsoft.com/office/officeart/2005/8/layout/orgChart1"/>
    <dgm:cxn modelId="{579F3181-D2B1-410C-92DC-D9DD225C0EF4}" type="presParOf" srcId="{4C3072FD-354D-45FF-9B0A-B6B9F7EFCB7B}" destId="{ADB6856C-2402-447B-800B-C51A4FF41C0D}" srcOrd="6" destOrd="0" presId="urn:microsoft.com/office/officeart/2005/8/layout/orgChart1"/>
    <dgm:cxn modelId="{58224F75-76E6-48E8-8CDB-D1DAD52DCDDB}" type="presParOf" srcId="{4C3072FD-354D-45FF-9B0A-B6B9F7EFCB7B}" destId="{A7132F30-16D0-4F9C-8CDD-52A69C59F98F}" srcOrd="7" destOrd="0" presId="urn:microsoft.com/office/officeart/2005/8/layout/orgChart1"/>
    <dgm:cxn modelId="{23C1E6A0-59CD-4B20-B9DB-50630EDD0637}" type="presParOf" srcId="{A7132F30-16D0-4F9C-8CDD-52A69C59F98F}" destId="{F7E27F62-7A09-4203-810B-2E46A2BEE08A}" srcOrd="0" destOrd="0" presId="urn:microsoft.com/office/officeart/2005/8/layout/orgChart1"/>
    <dgm:cxn modelId="{B0D7C189-FCC0-4F8E-A981-D4417F41048E}" type="presParOf" srcId="{F7E27F62-7A09-4203-810B-2E46A2BEE08A}" destId="{38A4FF55-ACF7-46CD-BAA0-F50FEC1CA810}" srcOrd="0" destOrd="0" presId="urn:microsoft.com/office/officeart/2005/8/layout/orgChart1"/>
    <dgm:cxn modelId="{84306A34-99A8-4374-8169-592DC3781A9C}" type="presParOf" srcId="{F7E27F62-7A09-4203-810B-2E46A2BEE08A}" destId="{6B3A95DA-F1E5-4821-A9EE-F3DF7A25E33B}" srcOrd="1" destOrd="0" presId="urn:microsoft.com/office/officeart/2005/8/layout/orgChart1"/>
    <dgm:cxn modelId="{8F3BC2F4-C3E3-4F29-AD0F-4828A9C1234E}" type="presParOf" srcId="{A7132F30-16D0-4F9C-8CDD-52A69C59F98F}" destId="{01A56B61-4456-4E62-ABE2-9C0722BAD3CD}" srcOrd="1" destOrd="0" presId="urn:microsoft.com/office/officeart/2005/8/layout/orgChart1"/>
    <dgm:cxn modelId="{5BB2E7C0-05C8-4F5D-85B5-13CEDB7C782F}" type="presParOf" srcId="{A7132F30-16D0-4F9C-8CDD-52A69C59F98F}" destId="{8DC7876C-EBC4-41E0-A0B8-A6C0D600C675}" srcOrd="2" destOrd="0" presId="urn:microsoft.com/office/officeart/2005/8/layout/orgChart1"/>
    <dgm:cxn modelId="{16CE6B3E-D2E6-4191-A9D4-FBCF6FF36A38}" type="presParOf" srcId="{4C3072FD-354D-45FF-9B0A-B6B9F7EFCB7B}" destId="{F3938AE0-6615-423E-8EEA-5A724CDAC48A}" srcOrd="8" destOrd="0" presId="urn:microsoft.com/office/officeart/2005/8/layout/orgChart1"/>
    <dgm:cxn modelId="{04EAAC49-0386-439A-8E9E-6505366D52C9}" type="presParOf" srcId="{4C3072FD-354D-45FF-9B0A-B6B9F7EFCB7B}" destId="{0805FA7F-619D-4CEF-A64A-BABFF30892E6}" srcOrd="9" destOrd="0" presId="urn:microsoft.com/office/officeart/2005/8/layout/orgChart1"/>
    <dgm:cxn modelId="{B6CA64C0-A5D4-485A-AB45-28A835DC9630}" type="presParOf" srcId="{0805FA7F-619D-4CEF-A64A-BABFF30892E6}" destId="{244926EC-60E1-4FB2-8627-10FC25986F34}" srcOrd="0" destOrd="0" presId="urn:microsoft.com/office/officeart/2005/8/layout/orgChart1"/>
    <dgm:cxn modelId="{DB5D3603-EEA5-4555-BD6F-ED3DBCEE3DF8}" type="presParOf" srcId="{244926EC-60E1-4FB2-8627-10FC25986F34}" destId="{ED949F5E-2550-4890-B153-2C94C2011093}" srcOrd="0" destOrd="0" presId="urn:microsoft.com/office/officeart/2005/8/layout/orgChart1"/>
    <dgm:cxn modelId="{3219726C-3271-479F-903F-0DF95249BBE4}" type="presParOf" srcId="{244926EC-60E1-4FB2-8627-10FC25986F34}" destId="{843E58A8-39C9-4BE9-8082-AED948AF8E52}" srcOrd="1" destOrd="0" presId="urn:microsoft.com/office/officeart/2005/8/layout/orgChart1"/>
    <dgm:cxn modelId="{1E0DCF08-97C2-4080-BA61-8C30E4996549}" type="presParOf" srcId="{0805FA7F-619D-4CEF-A64A-BABFF30892E6}" destId="{286DD532-A32F-4144-8933-5632F71E298D}" srcOrd="1" destOrd="0" presId="urn:microsoft.com/office/officeart/2005/8/layout/orgChart1"/>
    <dgm:cxn modelId="{27E5D811-F2D9-4EF7-840C-3464AD334C0F}" type="presParOf" srcId="{0805FA7F-619D-4CEF-A64A-BABFF30892E6}" destId="{03CED13D-AB13-430D-BCCC-4E7AE886AC63}" srcOrd="2" destOrd="0" presId="urn:microsoft.com/office/officeart/2005/8/layout/orgChart1"/>
    <dgm:cxn modelId="{E23D8DEC-7580-4E56-80E3-CB02C185D943}" type="presParOf" srcId="{4B4A8B85-613D-4155-9B94-70E057A4363F}" destId="{93A0747B-BFE1-452B-A55A-75316F6B720D}" srcOrd="2" destOrd="0" presId="urn:microsoft.com/office/officeart/2005/8/layout/orgChart1"/>
    <dgm:cxn modelId="{5CCFAD11-DDAA-4083-8D05-82A52B3FF0A6}" type="presParOf" srcId="{ED707249-4C71-4EAC-B3F3-80463748F058}" destId="{8614D2E5-9A74-4445-9A3E-0C272C0082A1}" srcOrd="1" destOrd="0" presId="urn:microsoft.com/office/officeart/2005/8/layout/orgChart1"/>
    <dgm:cxn modelId="{4284ACF2-E91F-474E-A537-37A8568669B7}" type="presParOf" srcId="{8614D2E5-9A74-4445-9A3E-0C272C0082A1}" destId="{1F860CEB-5BE1-48B1-B2B2-FB44DD339EB6}" srcOrd="0" destOrd="0" presId="urn:microsoft.com/office/officeart/2005/8/layout/orgChart1"/>
    <dgm:cxn modelId="{43D67425-80F2-4FB0-AEC9-12052B4F5FE4}" type="presParOf" srcId="{1F860CEB-5BE1-48B1-B2B2-FB44DD339EB6}" destId="{D3E1962B-F07A-43F5-932E-AC19D4999771}" srcOrd="0" destOrd="0" presId="urn:microsoft.com/office/officeart/2005/8/layout/orgChart1"/>
    <dgm:cxn modelId="{AA653386-D92B-4AB1-8B80-FB86DB4EDAED}" type="presParOf" srcId="{1F860CEB-5BE1-48B1-B2B2-FB44DD339EB6}" destId="{3C630729-4ACB-487C-823A-675A96002412}" srcOrd="1" destOrd="0" presId="urn:microsoft.com/office/officeart/2005/8/layout/orgChart1"/>
    <dgm:cxn modelId="{E6B908DB-2AA0-41DF-84C0-B14979B0966E}" type="presParOf" srcId="{8614D2E5-9A74-4445-9A3E-0C272C0082A1}" destId="{BD6DBC96-D2B5-49B3-BECC-3C3F0B7D8C17}" srcOrd="1" destOrd="0" presId="urn:microsoft.com/office/officeart/2005/8/layout/orgChart1"/>
    <dgm:cxn modelId="{2440C611-D168-4D72-AABE-7DE795958DF6}" type="presParOf" srcId="{8614D2E5-9A74-4445-9A3E-0C272C0082A1}" destId="{6FD8CAD4-9E61-45A6-93B9-2FA82B326E8D}" srcOrd="2" destOrd="0" presId="urn:microsoft.com/office/officeart/2005/8/layout/orgChart1"/>
    <dgm:cxn modelId="{351D665C-423E-45F6-8602-D4A28239DCC5}" type="presParOf" srcId="{ED707249-4C71-4EAC-B3F3-80463748F058}" destId="{EAFDE3BD-8D9E-4E28-B3ED-189544DE285A}" srcOrd="2" destOrd="0" presId="urn:microsoft.com/office/officeart/2005/8/layout/orgChart1"/>
    <dgm:cxn modelId="{77647A45-99EA-4934-A85D-2DACF8A44B07}" type="presParOf" srcId="{EAFDE3BD-8D9E-4E28-B3ED-189544DE285A}" destId="{168C9400-F0C7-4D73-957C-EFF92DFDA35A}" srcOrd="0" destOrd="0" presId="urn:microsoft.com/office/officeart/2005/8/layout/orgChart1"/>
    <dgm:cxn modelId="{85E7D073-B4F4-4728-9FAD-56305B950673}" type="presParOf" srcId="{168C9400-F0C7-4D73-957C-EFF92DFDA35A}" destId="{61B40B23-505F-4925-B84E-9FDC4EE59232}" srcOrd="0" destOrd="0" presId="urn:microsoft.com/office/officeart/2005/8/layout/orgChart1"/>
    <dgm:cxn modelId="{49E1EC68-81C7-47BA-8402-018808892D5C}" type="presParOf" srcId="{168C9400-F0C7-4D73-957C-EFF92DFDA35A}" destId="{8DBE808B-A678-4131-B33D-71BAFC0529B1}" srcOrd="1" destOrd="0" presId="urn:microsoft.com/office/officeart/2005/8/layout/orgChart1"/>
    <dgm:cxn modelId="{D7289CCD-6F58-458D-A30D-B4AB533D3607}" type="presParOf" srcId="{EAFDE3BD-8D9E-4E28-B3ED-189544DE285A}" destId="{BC68A925-31A3-452B-B2F1-42DA4D402B4C}" srcOrd="1" destOrd="0" presId="urn:microsoft.com/office/officeart/2005/8/layout/orgChart1"/>
    <dgm:cxn modelId="{F894F52B-8BDC-40B6-9CA9-3CE87A99BCB6}" type="presParOf" srcId="{EAFDE3BD-8D9E-4E28-B3ED-189544DE285A}" destId="{94A940E2-6F54-442B-9A2A-FEE21057D9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1995-9917-414F-9961-DA915954BB4B}">
      <dsp:nvSpPr>
        <dsp:cNvPr id="0" name=""/>
        <dsp:cNvSpPr/>
      </dsp:nvSpPr>
      <dsp:spPr>
        <a:xfrm>
          <a:off x="8295" y="0"/>
          <a:ext cx="8907104" cy="650626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tx2"/>
              </a:solidFill>
            </a:rPr>
            <a:t>PMI Orange County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tx2"/>
              </a:solidFill>
            </a:rPr>
            <a:t>ORGANIZATION CHART 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2"/>
              </a:solidFill>
            </a:rPr>
            <a:t>February 2021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tx2"/>
            </a:solidFill>
          </a:endParaRP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u="sng" kern="1200" dirty="0">
              <a:solidFill>
                <a:schemeClr val="tx2"/>
              </a:solidFill>
            </a:rPr>
            <a:t>Kaustubh Deshpande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2"/>
              </a:solidFill>
            </a:rPr>
            <a:t>PRESIDENT</a:t>
          </a:r>
        </a:p>
      </dsp:txBody>
      <dsp:txXfrm>
        <a:off x="8295" y="0"/>
        <a:ext cx="8907104" cy="65062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2D16A-D6DE-4867-AC33-9E0584FC97B8}">
      <dsp:nvSpPr>
        <dsp:cNvPr id="0" name=""/>
        <dsp:cNvSpPr/>
      </dsp:nvSpPr>
      <dsp:spPr>
        <a:xfrm>
          <a:off x="4481013" y="952962"/>
          <a:ext cx="1869327" cy="1498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2521"/>
              </a:lnTo>
              <a:lnTo>
                <a:pt x="1869327" y="1432521"/>
              </a:lnTo>
              <a:lnTo>
                <a:pt x="1869327" y="1498134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50D6C-E632-458A-96AE-67E01E786A95}">
      <dsp:nvSpPr>
        <dsp:cNvPr id="0" name=""/>
        <dsp:cNvSpPr/>
      </dsp:nvSpPr>
      <dsp:spPr>
        <a:xfrm>
          <a:off x="2760460" y="952962"/>
          <a:ext cx="1720552" cy="1498134"/>
        </a:xfrm>
        <a:custGeom>
          <a:avLst/>
          <a:gdLst/>
          <a:ahLst/>
          <a:cxnLst/>
          <a:rect l="0" t="0" r="0" b="0"/>
          <a:pathLst>
            <a:path>
              <a:moveTo>
                <a:pt x="1720552" y="0"/>
              </a:moveTo>
              <a:lnTo>
                <a:pt x="1720552" y="1432521"/>
              </a:lnTo>
              <a:lnTo>
                <a:pt x="0" y="1432521"/>
              </a:lnTo>
              <a:lnTo>
                <a:pt x="0" y="1498134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906" y="148778"/>
          <a:ext cx="8960213" cy="8041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Social Media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2"/>
              </a:solidFill>
            </a:rPr>
            <a:t>Balaji</a:t>
          </a:r>
          <a:r>
            <a:rPr lang="en-US" sz="1400" b="1" kern="1200" dirty="0">
              <a:solidFill>
                <a:schemeClr val="tx2"/>
              </a:solidFill>
            </a:rPr>
            <a:t> </a:t>
          </a:r>
          <a:r>
            <a:rPr lang="en-US" sz="1400" b="1" kern="1200" dirty="0" err="1">
              <a:solidFill>
                <a:schemeClr val="tx2"/>
              </a:solidFill>
            </a:rPr>
            <a:t>Sriraghavan</a:t>
          </a: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</dsp:txBody>
      <dsp:txXfrm>
        <a:off x="906" y="148778"/>
        <a:ext cx="8960213" cy="804183"/>
      </dsp:txXfrm>
    </dsp:sp>
    <dsp:sp modelId="{75593D0B-7C27-42C1-980C-BAC52AE2AA56}">
      <dsp:nvSpPr>
        <dsp:cNvPr id="0" name=""/>
        <dsp:cNvSpPr/>
      </dsp:nvSpPr>
      <dsp:spPr>
        <a:xfrm>
          <a:off x="1914769" y="2451097"/>
          <a:ext cx="1691382" cy="93716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Social Media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Darren McNeil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1914769" y="2451097"/>
        <a:ext cx="1691382" cy="937161"/>
      </dsp:txXfrm>
    </dsp:sp>
    <dsp:sp modelId="{EA494E38-A458-46C8-8A4A-687D22E92590}">
      <dsp:nvSpPr>
        <dsp:cNvPr id="0" name=""/>
        <dsp:cNvSpPr/>
      </dsp:nvSpPr>
      <dsp:spPr>
        <a:xfrm>
          <a:off x="5437602" y="2451097"/>
          <a:ext cx="1825476" cy="88810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Social Media Specialist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</a:t>
          </a:r>
          <a:r>
            <a:rPr lang="en-US" sz="1000" b="1" u="none" kern="1200" dirty="0">
              <a:solidFill>
                <a:srgbClr val="1F497D"/>
              </a:solidFill>
            </a:rPr>
            <a:t> </a:t>
          </a:r>
          <a:r>
            <a:rPr lang="en-US" sz="1000" b="1" u="sng" kern="1200" dirty="0">
              <a:solidFill>
                <a:srgbClr val="FF0000"/>
              </a:solidFill>
            </a:rPr>
            <a:t>position</a:t>
          </a:r>
        </a:p>
      </dsp:txBody>
      <dsp:txXfrm>
        <a:off x="5437602" y="2451097"/>
        <a:ext cx="1825476" cy="8881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1995-9917-414F-9961-DA915954BB4B}">
      <dsp:nvSpPr>
        <dsp:cNvPr id="0" name=""/>
        <dsp:cNvSpPr/>
      </dsp:nvSpPr>
      <dsp:spPr>
        <a:xfrm>
          <a:off x="8295" y="0"/>
          <a:ext cx="8907104" cy="650626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0" b="1" kern="1200" dirty="0">
              <a:solidFill>
                <a:schemeClr val="tx2"/>
              </a:solidFill>
            </a:rPr>
            <a:t>FINANCE</a:t>
          </a:r>
        </a:p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 err="1">
              <a:solidFill>
                <a:schemeClr val="tx2"/>
              </a:solidFill>
            </a:rPr>
            <a:t>Narmela</a:t>
          </a:r>
          <a:r>
            <a:rPr lang="en-US" sz="5000" b="1" kern="1200" dirty="0">
              <a:solidFill>
                <a:schemeClr val="tx2"/>
              </a:solidFill>
            </a:rPr>
            <a:t> </a:t>
          </a:r>
          <a:r>
            <a:rPr lang="en-US" sz="5000" b="1" kern="1200" dirty="0" err="1">
              <a:solidFill>
                <a:schemeClr val="tx2"/>
              </a:solidFill>
            </a:rPr>
            <a:t>Sargis</a:t>
          </a:r>
          <a:endParaRPr lang="en-US" sz="5000" b="1" kern="1200" dirty="0">
            <a:solidFill>
              <a:schemeClr val="tx2"/>
            </a:solidFill>
          </a:endParaRPr>
        </a:p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>
              <a:solidFill>
                <a:schemeClr val="tx2"/>
              </a:solidFill>
            </a:rPr>
            <a:t>VP</a:t>
          </a:r>
        </a:p>
      </dsp:txBody>
      <dsp:txXfrm>
        <a:off x="8295" y="0"/>
        <a:ext cx="8907104" cy="65062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38E33-CF6E-4F42-87C3-0C6AE7E26AEA}">
      <dsp:nvSpPr>
        <dsp:cNvPr id="0" name=""/>
        <dsp:cNvSpPr/>
      </dsp:nvSpPr>
      <dsp:spPr>
        <a:xfrm>
          <a:off x="6595534" y="2170857"/>
          <a:ext cx="381021" cy="2598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8921"/>
              </a:lnTo>
              <a:lnTo>
                <a:pt x="381021" y="2598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08F1C-D30E-482D-B9C9-A5086D49CC69}">
      <dsp:nvSpPr>
        <dsp:cNvPr id="0" name=""/>
        <dsp:cNvSpPr/>
      </dsp:nvSpPr>
      <dsp:spPr>
        <a:xfrm>
          <a:off x="6595534" y="2170857"/>
          <a:ext cx="381021" cy="1684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866"/>
              </a:lnTo>
              <a:lnTo>
                <a:pt x="381021" y="168486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FEFF8-F5F9-4FA0-AD69-F5A4A5CD93BA}">
      <dsp:nvSpPr>
        <dsp:cNvPr id="0" name=""/>
        <dsp:cNvSpPr/>
      </dsp:nvSpPr>
      <dsp:spPr>
        <a:xfrm>
          <a:off x="6595534" y="2170857"/>
          <a:ext cx="414861" cy="624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909"/>
              </a:lnTo>
              <a:lnTo>
                <a:pt x="414861" y="624909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9F7D3-F63A-4A80-B059-DF4D42D84584}">
      <dsp:nvSpPr>
        <dsp:cNvPr id="0" name=""/>
        <dsp:cNvSpPr/>
      </dsp:nvSpPr>
      <dsp:spPr>
        <a:xfrm>
          <a:off x="4459833" y="1153107"/>
          <a:ext cx="2914638" cy="408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585"/>
              </a:lnTo>
              <a:lnTo>
                <a:pt x="2914638" y="340585"/>
              </a:lnTo>
              <a:lnTo>
                <a:pt x="2914638" y="408148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B7445-9655-457A-8139-F80CFCB7AFBC}">
      <dsp:nvSpPr>
        <dsp:cNvPr id="0" name=""/>
        <dsp:cNvSpPr/>
      </dsp:nvSpPr>
      <dsp:spPr>
        <a:xfrm>
          <a:off x="1066811" y="2190312"/>
          <a:ext cx="575733" cy="3211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425"/>
              </a:lnTo>
              <a:lnTo>
                <a:pt x="575733" y="3211425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A05E7-A132-4CAB-ACCB-3C86F54B0BC0}">
      <dsp:nvSpPr>
        <dsp:cNvPr id="0" name=""/>
        <dsp:cNvSpPr/>
      </dsp:nvSpPr>
      <dsp:spPr>
        <a:xfrm>
          <a:off x="1066811" y="2190312"/>
          <a:ext cx="575733" cy="1834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741"/>
              </a:lnTo>
              <a:lnTo>
                <a:pt x="575733" y="1834741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AFC84-0587-42D5-9B77-85381D435765}">
      <dsp:nvSpPr>
        <dsp:cNvPr id="0" name=""/>
        <dsp:cNvSpPr/>
      </dsp:nvSpPr>
      <dsp:spPr>
        <a:xfrm>
          <a:off x="1066811" y="2190312"/>
          <a:ext cx="499534" cy="691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737"/>
              </a:lnTo>
              <a:lnTo>
                <a:pt x="499534" y="691737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88BAC-15B6-48A6-B08C-DCC54D6125C0}">
      <dsp:nvSpPr>
        <dsp:cNvPr id="0" name=""/>
        <dsp:cNvSpPr/>
      </dsp:nvSpPr>
      <dsp:spPr>
        <a:xfrm>
          <a:off x="2116674" y="1153107"/>
          <a:ext cx="2343159" cy="388696"/>
        </a:xfrm>
        <a:custGeom>
          <a:avLst/>
          <a:gdLst/>
          <a:ahLst/>
          <a:cxnLst/>
          <a:rect l="0" t="0" r="0" b="0"/>
          <a:pathLst>
            <a:path>
              <a:moveTo>
                <a:pt x="2343159" y="0"/>
              </a:moveTo>
              <a:lnTo>
                <a:pt x="2343159" y="321133"/>
              </a:lnTo>
              <a:lnTo>
                <a:pt x="0" y="321133"/>
              </a:lnTo>
              <a:lnTo>
                <a:pt x="0" y="38869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4266" y="0"/>
          <a:ext cx="8911133" cy="115310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Finance Events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rgbClr val="1F497D"/>
              </a:solidFill>
            </a:rPr>
            <a:t>Philippe </a:t>
          </a:r>
          <a:r>
            <a:rPr lang="en-US" sz="1400" b="1" u="none" kern="1200" dirty="0" err="1">
              <a:solidFill>
                <a:srgbClr val="1F497D"/>
              </a:solidFill>
            </a:rPr>
            <a:t>Diara</a:t>
          </a:r>
          <a:endParaRPr lang="en-US" sz="1400" b="1" u="none" kern="1200" dirty="0">
            <a:solidFill>
              <a:srgbClr val="1F497D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</dsp:txBody>
      <dsp:txXfrm>
        <a:off x="4266" y="0"/>
        <a:ext cx="8911133" cy="1153107"/>
      </dsp:txXfrm>
    </dsp:sp>
    <dsp:sp modelId="{15F7A481-4EA9-4905-8FFB-6DD19F7D4EE5}">
      <dsp:nvSpPr>
        <dsp:cNvPr id="0" name=""/>
        <dsp:cNvSpPr/>
      </dsp:nvSpPr>
      <dsp:spPr>
        <a:xfrm>
          <a:off x="804345" y="1541804"/>
          <a:ext cx="2624656" cy="64850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Dinner Events</a:t>
          </a:r>
        </a:p>
      </dsp:txBody>
      <dsp:txXfrm>
        <a:off x="804345" y="1541804"/>
        <a:ext cx="2624656" cy="648508"/>
      </dsp:txXfrm>
    </dsp:sp>
    <dsp:sp modelId="{0414A0E9-098A-486F-9A9E-648E0941969D}">
      <dsp:nvSpPr>
        <dsp:cNvPr id="0" name=""/>
        <dsp:cNvSpPr/>
      </dsp:nvSpPr>
      <dsp:spPr>
        <a:xfrm>
          <a:off x="1566346" y="2416386"/>
          <a:ext cx="2015061" cy="9313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Dinner Registration Reporting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Tim </a:t>
          </a:r>
          <a:r>
            <a:rPr lang="en-US" sz="1000" b="1" kern="1200" dirty="0" err="1">
              <a:solidFill>
                <a:schemeClr val="tx2"/>
              </a:solidFill>
            </a:rPr>
            <a:t>Luk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1566346" y="2416386"/>
        <a:ext cx="2015061" cy="931328"/>
      </dsp:txXfrm>
    </dsp:sp>
    <dsp:sp modelId="{55326C24-A9EA-4A72-9E69-4DA5E0956546}">
      <dsp:nvSpPr>
        <dsp:cNvPr id="0" name=""/>
        <dsp:cNvSpPr/>
      </dsp:nvSpPr>
      <dsp:spPr>
        <a:xfrm>
          <a:off x="1642544" y="3542458"/>
          <a:ext cx="2167452" cy="96519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Dinner Registration Database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1642544" y="3542458"/>
        <a:ext cx="2167452" cy="965191"/>
      </dsp:txXfrm>
    </dsp:sp>
    <dsp:sp modelId="{F3C18B1C-2153-493F-A25E-8105B3FE14AB}">
      <dsp:nvSpPr>
        <dsp:cNvPr id="0" name=""/>
        <dsp:cNvSpPr/>
      </dsp:nvSpPr>
      <dsp:spPr>
        <a:xfrm>
          <a:off x="1642544" y="4761659"/>
          <a:ext cx="2167458" cy="128015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Dinner Registration Officers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Susana Tamayo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John Cross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William </a:t>
          </a:r>
          <a:r>
            <a:rPr lang="en-US" sz="1000" b="1" u="none" kern="1200" dirty="0" err="1">
              <a:solidFill>
                <a:srgbClr val="1F497D"/>
              </a:solidFill>
            </a:rPr>
            <a:t>Ahmansen</a:t>
          </a:r>
          <a:endParaRPr lang="en-US" sz="1000" b="1" u="none" kern="1200" dirty="0">
            <a:solidFill>
              <a:srgbClr val="1F497D"/>
            </a:solidFill>
          </a:endParaRPr>
        </a:p>
      </dsp:txBody>
      <dsp:txXfrm>
        <a:off x="1642544" y="4761659"/>
        <a:ext cx="2167458" cy="1280158"/>
      </dsp:txXfrm>
    </dsp:sp>
    <dsp:sp modelId="{FB31EFED-D799-4084-A63B-7624332A9697}">
      <dsp:nvSpPr>
        <dsp:cNvPr id="0" name=""/>
        <dsp:cNvSpPr/>
      </dsp:nvSpPr>
      <dsp:spPr>
        <a:xfrm>
          <a:off x="6400800" y="1561255"/>
          <a:ext cx="1947343" cy="60960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Auxiliary Events</a:t>
          </a:r>
        </a:p>
      </dsp:txBody>
      <dsp:txXfrm>
        <a:off x="6400800" y="1561255"/>
        <a:ext cx="1947343" cy="609601"/>
      </dsp:txXfrm>
    </dsp:sp>
    <dsp:sp modelId="{3A485AE2-A660-41B8-B406-E051D5CB3C0D}">
      <dsp:nvSpPr>
        <dsp:cNvPr id="0" name=""/>
        <dsp:cNvSpPr/>
      </dsp:nvSpPr>
      <dsp:spPr>
        <a:xfrm>
          <a:off x="7010395" y="2399456"/>
          <a:ext cx="1557869" cy="79262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PMP Prep Workshop Registration Officer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Philippe </a:t>
          </a:r>
          <a:r>
            <a:rPr lang="en-US" sz="1000" b="1" kern="1200" dirty="0" err="1">
              <a:solidFill>
                <a:schemeClr val="tx2"/>
              </a:solidFill>
            </a:rPr>
            <a:t>Diara</a:t>
          </a:r>
          <a:endParaRPr lang="en-US" sz="1000" b="1" u="sng" kern="1200" dirty="0">
            <a:solidFill>
              <a:srgbClr val="FF0000"/>
            </a:solidFill>
          </a:endParaRPr>
        </a:p>
      </dsp:txBody>
      <dsp:txXfrm>
        <a:off x="7010395" y="2399456"/>
        <a:ext cx="1557869" cy="792621"/>
      </dsp:txXfrm>
    </dsp:sp>
    <dsp:sp modelId="{E8200B6A-D215-40DC-B0F1-6B63566D47C3}">
      <dsp:nvSpPr>
        <dsp:cNvPr id="0" name=""/>
        <dsp:cNvSpPr/>
      </dsp:nvSpPr>
      <dsp:spPr>
        <a:xfrm>
          <a:off x="6976555" y="3466260"/>
          <a:ext cx="1710247" cy="7789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ATS Registration Officer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Tim </a:t>
          </a:r>
          <a:r>
            <a:rPr lang="en-US" sz="1000" b="1" kern="1200" dirty="0" err="1">
              <a:solidFill>
                <a:schemeClr val="tx2"/>
              </a:solidFill>
            </a:rPr>
            <a:t>Luk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6976555" y="3466260"/>
        <a:ext cx="1710247" cy="778928"/>
      </dsp:txXfrm>
    </dsp:sp>
    <dsp:sp modelId="{97FB64AE-62F0-40E8-877E-667DB17D2C3C}">
      <dsp:nvSpPr>
        <dsp:cNvPr id="0" name=""/>
        <dsp:cNvSpPr/>
      </dsp:nvSpPr>
      <dsp:spPr>
        <a:xfrm>
          <a:off x="6976555" y="4380315"/>
          <a:ext cx="1710247" cy="7789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Annual Conference Lead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</a:p>
      </dsp:txBody>
      <dsp:txXfrm>
        <a:off x="6976555" y="4380315"/>
        <a:ext cx="1710247" cy="7789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3282C-BA1F-4375-8FDA-8985BE39C9BD}">
      <dsp:nvSpPr>
        <dsp:cNvPr id="0" name=""/>
        <dsp:cNvSpPr/>
      </dsp:nvSpPr>
      <dsp:spPr>
        <a:xfrm>
          <a:off x="6314502" y="3028313"/>
          <a:ext cx="1291389" cy="95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92"/>
              </a:lnTo>
              <a:lnTo>
                <a:pt x="1291389" y="42392"/>
              </a:lnTo>
              <a:lnTo>
                <a:pt x="1291389" y="9588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29DDB-ECB9-4391-870B-639973E8945F}">
      <dsp:nvSpPr>
        <dsp:cNvPr id="0" name=""/>
        <dsp:cNvSpPr/>
      </dsp:nvSpPr>
      <dsp:spPr>
        <a:xfrm>
          <a:off x="6314502" y="3028313"/>
          <a:ext cx="1225477" cy="268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3193"/>
              </a:lnTo>
              <a:lnTo>
                <a:pt x="1225477" y="2633193"/>
              </a:lnTo>
              <a:lnTo>
                <a:pt x="1225477" y="268668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1110E-4FCD-4670-B670-533373930FC8}">
      <dsp:nvSpPr>
        <dsp:cNvPr id="0" name=""/>
        <dsp:cNvSpPr/>
      </dsp:nvSpPr>
      <dsp:spPr>
        <a:xfrm>
          <a:off x="6885541" y="4831817"/>
          <a:ext cx="124859" cy="37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450"/>
              </a:lnTo>
              <a:lnTo>
                <a:pt x="124859" y="37045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6FC68-97B9-4748-8C40-512D0BB82A4A}">
      <dsp:nvSpPr>
        <dsp:cNvPr id="0" name=""/>
        <dsp:cNvSpPr/>
      </dsp:nvSpPr>
      <dsp:spPr>
        <a:xfrm>
          <a:off x="6314502" y="3028313"/>
          <a:ext cx="1290808" cy="1010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794"/>
              </a:lnTo>
              <a:lnTo>
                <a:pt x="1290808" y="956794"/>
              </a:lnTo>
              <a:lnTo>
                <a:pt x="1290808" y="1010288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CCCD1-4703-4277-A7F0-F566CE9DE884}">
      <dsp:nvSpPr>
        <dsp:cNvPr id="0" name=""/>
        <dsp:cNvSpPr/>
      </dsp:nvSpPr>
      <dsp:spPr>
        <a:xfrm>
          <a:off x="3787483" y="912981"/>
          <a:ext cx="2527019" cy="1373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9524"/>
              </a:lnTo>
              <a:lnTo>
                <a:pt x="2527019" y="1319524"/>
              </a:lnTo>
              <a:lnTo>
                <a:pt x="2527019" y="1373018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305A4-8A7F-4830-93A2-BACB219ED5DE}">
      <dsp:nvSpPr>
        <dsp:cNvPr id="0" name=""/>
        <dsp:cNvSpPr/>
      </dsp:nvSpPr>
      <dsp:spPr>
        <a:xfrm>
          <a:off x="3581399" y="912981"/>
          <a:ext cx="206083" cy="1373018"/>
        </a:xfrm>
        <a:custGeom>
          <a:avLst/>
          <a:gdLst/>
          <a:ahLst/>
          <a:cxnLst/>
          <a:rect l="0" t="0" r="0" b="0"/>
          <a:pathLst>
            <a:path>
              <a:moveTo>
                <a:pt x="206083" y="0"/>
              </a:moveTo>
              <a:lnTo>
                <a:pt x="206083" y="1319524"/>
              </a:lnTo>
              <a:lnTo>
                <a:pt x="0" y="1319524"/>
              </a:lnTo>
              <a:lnTo>
                <a:pt x="0" y="1373018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3884D-B59D-47BF-A694-23A309070F79}">
      <dsp:nvSpPr>
        <dsp:cNvPr id="0" name=""/>
        <dsp:cNvSpPr/>
      </dsp:nvSpPr>
      <dsp:spPr>
        <a:xfrm>
          <a:off x="269157" y="3010400"/>
          <a:ext cx="373540" cy="2512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2652"/>
              </a:lnTo>
              <a:lnTo>
                <a:pt x="373540" y="2512652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00C24-92D4-42ED-95AE-7704E1052715}">
      <dsp:nvSpPr>
        <dsp:cNvPr id="0" name=""/>
        <dsp:cNvSpPr/>
      </dsp:nvSpPr>
      <dsp:spPr>
        <a:xfrm>
          <a:off x="269157" y="3010400"/>
          <a:ext cx="373540" cy="1504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420"/>
              </a:lnTo>
              <a:lnTo>
                <a:pt x="373540" y="150442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6DE64-31AA-469C-B11C-914F737A99CD}">
      <dsp:nvSpPr>
        <dsp:cNvPr id="0" name=""/>
        <dsp:cNvSpPr/>
      </dsp:nvSpPr>
      <dsp:spPr>
        <a:xfrm>
          <a:off x="269157" y="3010400"/>
          <a:ext cx="373535" cy="568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755"/>
              </a:lnTo>
              <a:lnTo>
                <a:pt x="373535" y="568755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8D20C-832C-43B9-9CDB-FC530B68D846}">
      <dsp:nvSpPr>
        <dsp:cNvPr id="0" name=""/>
        <dsp:cNvSpPr/>
      </dsp:nvSpPr>
      <dsp:spPr>
        <a:xfrm>
          <a:off x="908601" y="912981"/>
          <a:ext cx="2878882" cy="1373018"/>
        </a:xfrm>
        <a:custGeom>
          <a:avLst/>
          <a:gdLst/>
          <a:ahLst/>
          <a:cxnLst/>
          <a:rect l="0" t="0" r="0" b="0"/>
          <a:pathLst>
            <a:path>
              <a:moveTo>
                <a:pt x="2878882" y="0"/>
              </a:moveTo>
              <a:lnTo>
                <a:pt x="2878882" y="1319524"/>
              </a:lnTo>
              <a:lnTo>
                <a:pt x="0" y="1319524"/>
              </a:lnTo>
              <a:lnTo>
                <a:pt x="0" y="1373018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259767" y="0"/>
          <a:ext cx="7055432" cy="91298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Financial Accounting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Charles </a:t>
          </a:r>
          <a:r>
            <a:rPr lang="en-US" sz="1400" b="1" kern="1200" dirty="0" err="1">
              <a:solidFill>
                <a:schemeClr val="tx2"/>
              </a:solidFill>
            </a:rPr>
            <a:t>Caverly</a:t>
          </a: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u="none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</dsp:txBody>
      <dsp:txXfrm>
        <a:off x="259767" y="0"/>
        <a:ext cx="7055432" cy="912980"/>
      </dsp:txXfrm>
    </dsp:sp>
    <dsp:sp modelId="{F3D31D81-E9B1-4659-86CB-ED11C960D938}">
      <dsp:nvSpPr>
        <dsp:cNvPr id="0" name=""/>
        <dsp:cNvSpPr/>
      </dsp:nvSpPr>
      <dsp:spPr>
        <a:xfrm>
          <a:off x="109296" y="2285999"/>
          <a:ext cx="1598608" cy="7244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Accounts Receivable</a:t>
          </a:r>
          <a:endParaRPr lang="en-US" sz="1000" kern="1200" dirty="0"/>
        </a:p>
      </dsp:txBody>
      <dsp:txXfrm>
        <a:off x="109296" y="2285999"/>
        <a:ext cx="1598608" cy="724400"/>
      </dsp:txXfrm>
    </dsp:sp>
    <dsp:sp modelId="{CFFA745A-A686-43F5-90BA-545374878CFF}">
      <dsp:nvSpPr>
        <dsp:cNvPr id="0" name=""/>
        <dsp:cNvSpPr/>
      </dsp:nvSpPr>
      <dsp:spPr>
        <a:xfrm>
          <a:off x="642693" y="3200399"/>
          <a:ext cx="1833562" cy="75751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Bank of America Team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Linda </a:t>
          </a:r>
          <a:r>
            <a:rPr lang="en-US" sz="1000" b="1" kern="1200" dirty="0" err="1">
              <a:solidFill>
                <a:schemeClr val="tx2"/>
              </a:solidFill>
            </a:rPr>
            <a:t>Boe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642693" y="3200399"/>
        <a:ext cx="1833562" cy="757513"/>
      </dsp:txXfrm>
    </dsp:sp>
    <dsp:sp modelId="{4A248992-D4AB-4F18-B7AD-CAC08906A589}">
      <dsp:nvSpPr>
        <dsp:cNvPr id="0" name=""/>
        <dsp:cNvSpPr/>
      </dsp:nvSpPr>
      <dsp:spPr>
        <a:xfrm>
          <a:off x="642698" y="4114801"/>
          <a:ext cx="1824045" cy="80003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PayPal/AR Team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Julie </a:t>
          </a:r>
          <a:r>
            <a:rPr lang="en-US" sz="1000" b="1" kern="1200" dirty="0" err="1">
              <a:solidFill>
                <a:schemeClr val="tx2"/>
              </a:solidFill>
            </a:rPr>
            <a:t>Breslow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642698" y="4114801"/>
        <a:ext cx="1824045" cy="800037"/>
      </dsp:txXfrm>
    </dsp:sp>
    <dsp:sp modelId="{0F795A65-A1DD-4906-A170-BA1093B1F5B1}">
      <dsp:nvSpPr>
        <dsp:cNvPr id="0" name=""/>
        <dsp:cNvSpPr/>
      </dsp:nvSpPr>
      <dsp:spPr>
        <a:xfrm>
          <a:off x="642698" y="5105399"/>
          <a:ext cx="1824045" cy="83530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Business Reporting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Abraham Ayala</a:t>
          </a:r>
        </a:p>
      </dsp:txBody>
      <dsp:txXfrm>
        <a:off x="642698" y="5105399"/>
        <a:ext cx="1824045" cy="835308"/>
      </dsp:txXfrm>
    </dsp:sp>
    <dsp:sp modelId="{D78E12E8-CFBC-49C9-9572-CD35A3927ABF}">
      <dsp:nvSpPr>
        <dsp:cNvPr id="0" name=""/>
        <dsp:cNvSpPr/>
      </dsp:nvSpPr>
      <dsp:spPr>
        <a:xfrm>
          <a:off x="2667000" y="2285999"/>
          <a:ext cx="1828799" cy="7994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Finance Project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chemeClr val="tx2"/>
              </a:solidFill>
            </a:rPr>
            <a:t>John </a:t>
          </a:r>
          <a:r>
            <a:rPr lang="en-US" sz="1000" b="1" u="none" kern="1200" dirty="0" err="1">
              <a:solidFill>
                <a:schemeClr val="tx2"/>
              </a:solidFill>
            </a:rPr>
            <a:t>Kienstra</a:t>
          </a:r>
          <a:endParaRPr lang="en-US" sz="1000" b="1" u="none" kern="1200" dirty="0">
            <a:solidFill>
              <a:schemeClr val="tx2"/>
            </a:solidFill>
          </a:endParaRPr>
        </a:p>
      </dsp:txBody>
      <dsp:txXfrm>
        <a:off x="2667000" y="2285999"/>
        <a:ext cx="1828799" cy="799454"/>
      </dsp:txXfrm>
    </dsp:sp>
    <dsp:sp modelId="{EEEA2AF4-D311-41F1-992A-25EA651689C7}">
      <dsp:nvSpPr>
        <dsp:cNvPr id="0" name=""/>
        <dsp:cNvSpPr/>
      </dsp:nvSpPr>
      <dsp:spPr>
        <a:xfrm>
          <a:off x="5377105" y="2285999"/>
          <a:ext cx="1874793" cy="74231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Accounts Payable</a:t>
          </a:r>
        </a:p>
      </dsp:txBody>
      <dsp:txXfrm>
        <a:off x="5377105" y="2285999"/>
        <a:ext cx="1874793" cy="742313"/>
      </dsp:txXfrm>
    </dsp:sp>
    <dsp:sp modelId="{9F117853-42F5-4AE7-BE88-4BDA4E93D102}">
      <dsp:nvSpPr>
        <dsp:cNvPr id="0" name=""/>
        <dsp:cNvSpPr/>
      </dsp:nvSpPr>
      <dsp:spPr>
        <a:xfrm>
          <a:off x="6705599" y="4038601"/>
          <a:ext cx="1799423" cy="79321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Accounts Payable Team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Joan Foley</a:t>
          </a:r>
        </a:p>
      </dsp:txBody>
      <dsp:txXfrm>
        <a:off x="6705599" y="4038601"/>
        <a:ext cx="1799423" cy="793216"/>
      </dsp:txXfrm>
    </dsp:sp>
    <dsp:sp modelId="{ED03DCEA-A113-4784-8AA4-84EC7D00FB4B}">
      <dsp:nvSpPr>
        <dsp:cNvPr id="0" name=""/>
        <dsp:cNvSpPr/>
      </dsp:nvSpPr>
      <dsp:spPr>
        <a:xfrm>
          <a:off x="7010401" y="4876800"/>
          <a:ext cx="1403820" cy="6509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AP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Mark Curran</a:t>
          </a:r>
        </a:p>
      </dsp:txBody>
      <dsp:txXfrm>
        <a:off x="7010401" y="4876800"/>
        <a:ext cx="1403820" cy="650935"/>
      </dsp:txXfrm>
    </dsp:sp>
    <dsp:sp modelId="{70BB5ABA-E8BB-4B4D-922E-52FD5F975D3F}">
      <dsp:nvSpPr>
        <dsp:cNvPr id="0" name=""/>
        <dsp:cNvSpPr/>
      </dsp:nvSpPr>
      <dsp:spPr>
        <a:xfrm>
          <a:off x="6705599" y="5714999"/>
          <a:ext cx="1668761" cy="72015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Credit Card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John </a:t>
          </a:r>
          <a:r>
            <a:rPr lang="en-US" sz="1000" b="1" kern="1200" dirty="0" err="1">
              <a:solidFill>
                <a:schemeClr val="tx2"/>
              </a:solidFill>
            </a:rPr>
            <a:t>Kienstra</a:t>
          </a:r>
          <a:endParaRPr lang="en-US" sz="1000" b="1" u="sng" kern="1200" dirty="0">
            <a:solidFill>
              <a:srgbClr val="FF0000"/>
            </a:solidFill>
          </a:endParaRPr>
        </a:p>
      </dsp:txBody>
      <dsp:txXfrm>
        <a:off x="6705599" y="5714999"/>
        <a:ext cx="1668761" cy="720156"/>
      </dsp:txXfrm>
    </dsp:sp>
    <dsp:sp modelId="{BD6DFBF9-9F61-4749-AA14-2614D866AD1D}">
      <dsp:nvSpPr>
        <dsp:cNvPr id="0" name=""/>
        <dsp:cNvSpPr/>
      </dsp:nvSpPr>
      <dsp:spPr>
        <a:xfrm>
          <a:off x="6705599" y="3124199"/>
          <a:ext cx="1800585" cy="76972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Finance Specialist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Precious Curtis-De Vance</a:t>
          </a:r>
        </a:p>
      </dsp:txBody>
      <dsp:txXfrm>
        <a:off x="6705599" y="3124199"/>
        <a:ext cx="1800585" cy="769724"/>
      </dsp:txXfrm>
    </dsp:sp>
    <dsp:sp modelId="{34F0C8BB-F511-47F1-AB0D-40B0E91833D6}">
      <dsp:nvSpPr>
        <dsp:cNvPr id="0" name=""/>
        <dsp:cNvSpPr/>
      </dsp:nvSpPr>
      <dsp:spPr>
        <a:xfrm>
          <a:off x="4572000" y="1071613"/>
          <a:ext cx="1750000" cy="95155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Diehl &amp; Company Contracted CPA Tax Services</a:t>
          </a:r>
        </a:p>
      </dsp:txBody>
      <dsp:txXfrm>
        <a:off x="4572000" y="1071613"/>
        <a:ext cx="1750000" cy="9515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B1E98-EE5B-401F-A6E4-A9646D9943F2}">
      <dsp:nvSpPr>
        <dsp:cNvPr id="0" name=""/>
        <dsp:cNvSpPr/>
      </dsp:nvSpPr>
      <dsp:spPr>
        <a:xfrm>
          <a:off x="4458151" y="1006493"/>
          <a:ext cx="2767398" cy="974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9430"/>
              </a:lnTo>
              <a:lnTo>
                <a:pt x="2767398" y="909430"/>
              </a:lnTo>
              <a:lnTo>
                <a:pt x="2767398" y="974708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C6FB7-711B-4E76-BACD-426F82B6A22A}">
      <dsp:nvSpPr>
        <dsp:cNvPr id="0" name=""/>
        <dsp:cNvSpPr/>
      </dsp:nvSpPr>
      <dsp:spPr>
        <a:xfrm>
          <a:off x="4412431" y="1006493"/>
          <a:ext cx="91440" cy="9747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9430"/>
              </a:lnTo>
              <a:lnTo>
                <a:pt x="83369" y="909430"/>
              </a:lnTo>
              <a:lnTo>
                <a:pt x="83369" y="974708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1E836-D51B-48DC-BEBB-F6EA08A7106B}">
      <dsp:nvSpPr>
        <dsp:cNvPr id="0" name=""/>
        <dsp:cNvSpPr/>
      </dsp:nvSpPr>
      <dsp:spPr>
        <a:xfrm>
          <a:off x="1635293" y="1006493"/>
          <a:ext cx="2822857" cy="974708"/>
        </a:xfrm>
        <a:custGeom>
          <a:avLst/>
          <a:gdLst/>
          <a:ahLst/>
          <a:cxnLst/>
          <a:rect l="0" t="0" r="0" b="0"/>
          <a:pathLst>
            <a:path>
              <a:moveTo>
                <a:pt x="2822857" y="0"/>
              </a:moveTo>
              <a:lnTo>
                <a:pt x="2822857" y="909430"/>
              </a:lnTo>
              <a:lnTo>
                <a:pt x="0" y="909430"/>
              </a:lnTo>
              <a:lnTo>
                <a:pt x="0" y="974708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902" y="206412"/>
          <a:ext cx="8914497" cy="80008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Mentorship Program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rgbClr val="1F497D"/>
              </a:solidFill>
            </a:rPr>
            <a:t>David Doan</a:t>
          </a:r>
        </a:p>
      </dsp:txBody>
      <dsp:txXfrm>
        <a:off x="902" y="206412"/>
        <a:ext cx="8914497" cy="800080"/>
      </dsp:txXfrm>
    </dsp:sp>
    <dsp:sp modelId="{CA34F721-000C-4A6E-A7B6-5EAA38D16391}">
      <dsp:nvSpPr>
        <dsp:cNvPr id="0" name=""/>
        <dsp:cNvSpPr/>
      </dsp:nvSpPr>
      <dsp:spPr>
        <a:xfrm>
          <a:off x="761999" y="1981201"/>
          <a:ext cx="1746588" cy="84902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Mentor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Lisa </a:t>
          </a:r>
          <a:r>
            <a:rPr lang="en-US" sz="1000" b="1" kern="1200" dirty="0" err="1">
              <a:solidFill>
                <a:schemeClr val="tx2"/>
              </a:solidFill>
            </a:rPr>
            <a:t>Carrell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761999" y="1981201"/>
        <a:ext cx="1746588" cy="849029"/>
      </dsp:txXfrm>
    </dsp:sp>
    <dsp:sp modelId="{8BD7B773-C268-4BCE-8D6C-4970B82B9A2A}">
      <dsp:nvSpPr>
        <dsp:cNvPr id="0" name=""/>
        <dsp:cNvSpPr/>
      </dsp:nvSpPr>
      <dsp:spPr>
        <a:xfrm>
          <a:off x="3594850" y="1981201"/>
          <a:ext cx="1801901" cy="82830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Mentee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Jennifer </a:t>
          </a:r>
          <a:r>
            <a:rPr lang="en-US" sz="1000" b="1" u="none" kern="1200" dirty="0" err="1">
              <a:solidFill>
                <a:srgbClr val="1F497D"/>
              </a:solidFill>
            </a:rPr>
            <a:t>Homesley</a:t>
          </a:r>
          <a:endParaRPr lang="en-US" sz="1000" b="1" u="none" kern="1200" dirty="0">
            <a:solidFill>
              <a:srgbClr val="1F497D"/>
            </a:solidFill>
          </a:endParaRPr>
        </a:p>
      </dsp:txBody>
      <dsp:txXfrm>
        <a:off x="3594850" y="1981201"/>
        <a:ext cx="1801901" cy="828302"/>
      </dsp:txXfrm>
    </dsp:sp>
    <dsp:sp modelId="{2E33E087-09B9-4213-B3EA-F3A290A85E9B}">
      <dsp:nvSpPr>
        <dsp:cNvPr id="0" name=""/>
        <dsp:cNvSpPr/>
      </dsp:nvSpPr>
      <dsp:spPr>
        <a:xfrm>
          <a:off x="6324599" y="1981201"/>
          <a:ext cx="1801901" cy="82830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Mentoring Program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r>
            <a:rPr lang="en-US" sz="1000" b="1" u="none" kern="1200" dirty="0">
              <a:solidFill>
                <a:srgbClr val="1F497D"/>
              </a:solidFill>
            </a:rPr>
            <a:t> </a:t>
          </a:r>
        </a:p>
      </dsp:txBody>
      <dsp:txXfrm>
        <a:off x="6324599" y="1981201"/>
        <a:ext cx="1801901" cy="8283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DF0DC-1F69-46C1-9976-80572999B515}">
      <dsp:nvSpPr>
        <dsp:cNvPr id="0" name=""/>
        <dsp:cNvSpPr/>
      </dsp:nvSpPr>
      <dsp:spPr>
        <a:xfrm>
          <a:off x="4689671" y="1227116"/>
          <a:ext cx="209854" cy="4696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6334"/>
              </a:lnTo>
              <a:lnTo>
                <a:pt x="209854" y="4696334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872D6-77F8-4E5C-9C23-01F832BBF0A0}">
      <dsp:nvSpPr>
        <dsp:cNvPr id="0" name=""/>
        <dsp:cNvSpPr/>
      </dsp:nvSpPr>
      <dsp:spPr>
        <a:xfrm>
          <a:off x="4689671" y="1227116"/>
          <a:ext cx="209854" cy="3722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2888"/>
              </a:lnTo>
              <a:lnTo>
                <a:pt x="209854" y="372288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C153C-15CA-4AA9-BBD1-24E57ADFB7FE}">
      <dsp:nvSpPr>
        <dsp:cNvPr id="0" name=""/>
        <dsp:cNvSpPr/>
      </dsp:nvSpPr>
      <dsp:spPr>
        <a:xfrm>
          <a:off x="4689671" y="1227116"/>
          <a:ext cx="209854" cy="2920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0255"/>
              </a:lnTo>
              <a:lnTo>
                <a:pt x="209854" y="2920255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16D78-37AA-43BF-99A1-E90A52294F24}">
      <dsp:nvSpPr>
        <dsp:cNvPr id="0" name=""/>
        <dsp:cNvSpPr/>
      </dsp:nvSpPr>
      <dsp:spPr>
        <a:xfrm>
          <a:off x="4689671" y="1227116"/>
          <a:ext cx="209854" cy="2164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818"/>
              </a:lnTo>
              <a:lnTo>
                <a:pt x="209854" y="216481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EAC8F-B380-43BA-965D-77829B6E2E12}">
      <dsp:nvSpPr>
        <dsp:cNvPr id="0" name=""/>
        <dsp:cNvSpPr/>
      </dsp:nvSpPr>
      <dsp:spPr>
        <a:xfrm>
          <a:off x="4689671" y="1227116"/>
          <a:ext cx="209854" cy="1359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9668"/>
              </a:lnTo>
              <a:lnTo>
                <a:pt x="209854" y="13596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013EF-A33C-4E18-8E8A-45900AE04716}">
      <dsp:nvSpPr>
        <dsp:cNvPr id="0" name=""/>
        <dsp:cNvSpPr/>
      </dsp:nvSpPr>
      <dsp:spPr>
        <a:xfrm>
          <a:off x="4689671" y="1227116"/>
          <a:ext cx="209854" cy="502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431"/>
              </a:lnTo>
              <a:lnTo>
                <a:pt x="209854" y="5024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255E7-F746-4DBE-BC59-832C42DF9CA1}">
      <dsp:nvSpPr>
        <dsp:cNvPr id="0" name=""/>
        <dsp:cNvSpPr/>
      </dsp:nvSpPr>
      <dsp:spPr>
        <a:xfrm>
          <a:off x="4381500" y="568259"/>
          <a:ext cx="867783" cy="194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36"/>
              </a:lnTo>
              <a:lnTo>
                <a:pt x="867783" y="97436"/>
              </a:lnTo>
              <a:lnTo>
                <a:pt x="867783" y="194872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-4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CFFE7F5E-E807-4151-938D-8068DD13712F}">
      <dsp:nvSpPr>
        <dsp:cNvPr id="0" name=""/>
        <dsp:cNvSpPr/>
      </dsp:nvSpPr>
      <dsp:spPr>
        <a:xfrm>
          <a:off x="2968270" y="1227116"/>
          <a:ext cx="231104" cy="2162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2939"/>
              </a:lnTo>
              <a:lnTo>
                <a:pt x="231104" y="2162939"/>
              </a:lnTo>
            </a:path>
          </a:pathLst>
        </a:custGeom>
        <a:noFill/>
        <a:ln w="25400" cap="rnd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2C334-27F0-41D1-AED2-77FD6DB0E3DE}">
      <dsp:nvSpPr>
        <dsp:cNvPr id="0" name=""/>
        <dsp:cNvSpPr/>
      </dsp:nvSpPr>
      <dsp:spPr>
        <a:xfrm>
          <a:off x="2968270" y="1227116"/>
          <a:ext cx="231104" cy="1363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679"/>
              </a:lnTo>
              <a:lnTo>
                <a:pt x="231104" y="1363679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73303885-03FD-4664-9425-98C9577CCC76}">
      <dsp:nvSpPr>
        <dsp:cNvPr id="0" name=""/>
        <dsp:cNvSpPr/>
      </dsp:nvSpPr>
      <dsp:spPr>
        <a:xfrm>
          <a:off x="2968270" y="1227116"/>
          <a:ext cx="231104" cy="502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431"/>
              </a:lnTo>
              <a:lnTo>
                <a:pt x="231104" y="502431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2D3E9118-601A-4DEC-ABB1-F7644FB96964}">
      <dsp:nvSpPr>
        <dsp:cNvPr id="0" name=""/>
        <dsp:cNvSpPr/>
      </dsp:nvSpPr>
      <dsp:spPr>
        <a:xfrm>
          <a:off x="3584548" y="568259"/>
          <a:ext cx="796951" cy="194872"/>
        </a:xfrm>
        <a:custGeom>
          <a:avLst/>
          <a:gdLst/>
          <a:ahLst/>
          <a:cxnLst/>
          <a:rect l="0" t="0" r="0" b="0"/>
          <a:pathLst>
            <a:path>
              <a:moveTo>
                <a:pt x="796951" y="0"/>
              </a:moveTo>
              <a:lnTo>
                <a:pt x="796951" y="97436"/>
              </a:lnTo>
              <a:lnTo>
                <a:pt x="0" y="97436"/>
              </a:lnTo>
              <a:lnTo>
                <a:pt x="0" y="194872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-4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DD711B8B-13FB-49F4-A647-A9EBF9EEB1A7}">
      <dsp:nvSpPr>
        <dsp:cNvPr id="0" name=""/>
        <dsp:cNvSpPr/>
      </dsp:nvSpPr>
      <dsp:spPr>
        <a:xfrm>
          <a:off x="1446559" y="1443"/>
          <a:ext cx="5869880" cy="566815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Dinner/Breakfast Program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Rick Fox</a:t>
          </a:r>
          <a:endParaRPr lang="en-US" sz="1400" b="1" u="sng" kern="1200" dirty="0">
            <a:solidFill>
              <a:srgbClr val="FF0000"/>
            </a:solidFill>
          </a:endParaRPr>
        </a:p>
      </dsp:txBody>
      <dsp:txXfrm>
        <a:off x="1446559" y="1443"/>
        <a:ext cx="5869880" cy="566815"/>
      </dsp:txXfrm>
    </dsp:sp>
    <dsp:sp modelId="{92B4D2E2-7361-4615-BEEC-A0BFEA8E5AD3}">
      <dsp:nvSpPr>
        <dsp:cNvPr id="0" name=""/>
        <dsp:cNvSpPr/>
      </dsp:nvSpPr>
      <dsp:spPr>
        <a:xfrm>
          <a:off x="2814201" y="763132"/>
          <a:ext cx="1540693" cy="463983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1F497D"/>
              </a:solidFill>
            </a:rPr>
            <a:t>Breakfast Program</a:t>
          </a:r>
        </a:p>
      </dsp:txBody>
      <dsp:txXfrm>
        <a:off x="2814201" y="763132"/>
        <a:ext cx="1540693" cy="463983"/>
      </dsp:txXfrm>
    </dsp:sp>
    <dsp:sp modelId="{F5A665D5-6DC8-4213-A97B-D2D59131DD40}">
      <dsp:nvSpPr>
        <dsp:cNvPr id="0" name=""/>
        <dsp:cNvSpPr/>
      </dsp:nvSpPr>
      <dsp:spPr>
        <a:xfrm>
          <a:off x="3199374" y="1421989"/>
          <a:ext cx="1337069" cy="615116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Manager of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Breakfast Mtgs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b="1" u="none" kern="1200" dirty="0">
            <a:solidFill>
              <a:schemeClr val="tx2"/>
            </a:solidFill>
          </a:endParaRPr>
        </a:p>
      </dsp:txBody>
      <dsp:txXfrm>
        <a:off x="3199374" y="1421989"/>
        <a:ext cx="1337069" cy="615116"/>
      </dsp:txXfrm>
    </dsp:sp>
    <dsp:sp modelId="{30473500-5CBD-464F-ADA1-877A8C2CAFB0}">
      <dsp:nvSpPr>
        <dsp:cNvPr id="0" name=""/>
        <dsp:cNvSpPr/>
      </dsp:nvSpPr>
      <dsp:spPr>
        <a:xfrm>
          <a:off x="3199374" y="2231978"/>
          <a:ext cx="1337069" cy="717633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Dinner/Breakfast Program Administrator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b="1" u="none" kern="1200" dirty="0">
            <a:solidFill>
              <a:schemeClr val="tx2"/>
            </a:solidFill>
          </a:endParaRPr>
        </a:p>
      </dsp:txBody>
      <dsp:txXfrm>
        <a:off x="3199374" y="2231978"/>
        <a:ext cx="1337069" cy="717633"/>
      </dsp:txXfrm>
    </dsp:sp>
    <dsp:sp modelId="{182CFE4C-80F8-4949-BC3D-9A6E87BC89FB}">
      <dsp:nvSpPr>
        <dsp:cNvPr id="0" name=""/>
        <dsp:cNvSpPr/>
      </dsp:nvSpPr>
      <dsp:spPr>
        <a:xfrm>
          <a:off x="3199374" y="3144485"/>
          <a:ext cx="1337069" cy="491140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Breakfast Meeting Registration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</a:p>
      </dsp:txBody>
      <dsp:txXfrm>
        <a:off x="3199374" y="3144485"/>
        <a:ext cx="1337069" cy="491140"/>
      </dsp:txXfrm>
    </dsp:sp>
    <dsp:sp modelId="{086E730E-7402-4E2B-967A-1EF8E949849B}">
      <dsp:nvSpPr>
        <dsp:cNvPr id="0" name=""/>
        <dsp:cNvSpPr/>
      </dsp:nvSpPr>
      <dsp:spPr>
        <a:xfrm>
          <a:off x="4549768" y="763132"/>
          <a:ext cx="1399030" cy="463983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</a:rPr>
            <a:t>Dinner Programs</a:t>
          </a:r>
        </a:p>
      </dsp:txBody>
      <dsp:txXfrm>
        <a:off x="4549768" y="763132"/>
        <a:ext cx="1399030" cy="463983"/>
      </dsp:txXfrm>
    </dsp:sp>
    <dsp:sp modelId="{64337923-24C6-4445-85EB-962EAF2515DF}">
      <dsp:nvSpPr>
        <dsp:cNvPr id="0" name=""/>
        <dsp:cNvSpPr/>
      </dsp:nvSpPr>
      <dsp:spPr>
        <a:xfrm>
          <a:off x="4899525" y="1421989"/>
          <a:ext cx="1715114" cy="61511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>
              <a:solidFill>
                <a:schemeClr val="tx2"/>
              </a:solidFill>
            </a:rPr>
            <a:t>Manager of Dinner Mtgs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u="sng" kern="1200" dirty="0">
              <a:solidFill>
                <a:srgbClr val="FF0000"/>
              </a:solidFill>
            </a:rPr>
            <a:t>Open Position</a:t>
          </a:r>
          <a:endParaRPr lang="en-US" sz="1050" b="1" u="none" kern="1200" dirty="0">
            <a:solidFill>
              <a:srgbClr val="FF0000"/>
            </a:solidFill>
          </a:endParaRPr>
        </a:p>
      </dsp:txBody>
      <dsp:txXfrm>
        <a:off x="4899525" y="1421989"/>
        <a:ext cx="1715114" cy="615116"/>
      </dsp:txXfrm>
    </dsp:sp>
    <dsp:sp modelId="{9B6E9493-8667-4981-AD4D-C8C015BED2AA}">
      <dsp:nvSpPr>
        <dsp:cNvPr id="0" name=""/>
        <dsp:cNvSpPr/>
      </dsp:nvSpPr>
      <dsp:spPr>
        <a:xfrm>
          <a:off x="4899525" y="2231978"/>
          <a:ext cx="1715114" cy="709611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Presentation Specialist</a:t>
          </a:r>
          <a:br>
            <a:rPr lang="en-US" sz="1000" b="1" kern="1200" dirty="0">
              <a:solidFill>
                <a:schemeClr val="tx2"/>
              </a:solidFill>
            </a:rPr>
          </a:br>
          <a:r>
            <a:rPr lang="en-US" sz="1000" b="1" kern="1200" dirty="0">
              <a:solidFill>
                <a:schemeClr val="tx2"/>
              </a:solidFill>
            </a:rPr>
            <a:t>(&amp; alternate AV)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Abraham De La Pena</a:t>
          </a:r>
        </a:p>
      </dsp:txBody>
      <dsp:txXfrm>
        <a:off x="4899525" y="2231978"/>
        <a:ext cx="1715114" cy="709611"/>
      </dsp:txXfrm>
    </dsp:sp>
    <dsp:sp modelId="{8E69584D-E930-4F11-87B2-0CE7850265FC}">
      <dsp:nvSpPr>
        <dsp:cNvPr id="0" name=""/>
        <dsp:cNvSpPr/>
      </dsp:nvSpPr>
      <dsp:spPr>
        <a:xfrm>
          <a:off x="4899525" y="3136463"/>
          <a:ext cx="1715114" cy="510943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Dinner Registration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Amy Wong</a:t>
          </a:r>
        </a:p>
      </dsp:txBody>
      <dsp:txXfrm>
        <a:off x="4899525" y="3136463"/>
        <a:ext cx="1715114" cy="510943"/>
      </dsp:txXfrm>
    </dsp:sp>
    <dsp:sp modelId="{B67282B3-1AF1-41C5-B99A-4114A8464B66}">
      <dsp:nvSpPr>
        <dsp:cNvPr id="0" name=""/>
        <dsp:cNvSpPr/>
      </dsp:nvSpPr>
      <dsp:spPr>
        <a:xfrm>
          <a:off x="4899525" y="3842279"/>
          <a:ext cx="1748474" cy="610184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Dinner Mtg Recognition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</a:p>
      </dsp:txBody>
      <dsp:txXfrm>
        <a:off x="4899525" y="3842279"/>
        <a:ext cx="1748474" cy="610184"/>
      </dsp:txXfrm>
    </dsp:sp>
    <dsp:sp modelId="{A6C487E5-5E1C-4206-B92D-F0F24CD4305B}">
      <dsp:nvSpPr>
        <dsp:cNvPr id="0" name=""/>
        <dsp:cNvSpPr/>
      </dsp:nvSpPr>
      <dsp:spPr>
        <a:xfrm>
          <a:off x="4899525" y="4647336"/>
          <a:ext cx="1715114" cy="605335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Dinner Meeting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AV Technician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Carlos Egas</a:t>
          </a:r>
        </a:p>
      </dsp:txBody>
      <dsp:txXfrm>
        <a:off x="4899525" y="4647336"/>
        <a:ext cx="1715114" cy="605335"/>
      </dsp:txXfrm>
    </dsp:sp>
    <dsp:sp modelId="{66329F95-A9D5-4E07-9E7B-821B96E505BA}">
      <dsp:nvSpPr>
        <dsp:cNvPr id="0" name=""/>
        <dsp:cNvSpPr/>
      </dsp:nvSpPr>
      <dsp:spPr>
        <a:xfrm>
          <a:off x="4899525" y="5447545"/>
          <a:ext cx="1640301" cy="95181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2"/>
              </a:solidFill>
            </a:rPr>
            <a:t> </a:t>
          </a:r>
          <a:r>
            <a:rPr lang="en-US" sz="1000" b="1" u="sng" kern="1200" dirty="0">
              <a:solidFill>
                <a:schemeClr val="tx2"/>
              </a:solidFill>
            </a:rPr>
            <a:t>Speaker Coordinators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Ram Gumdala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Heidi Santos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0" kern="1200" dirty="0">
              <a:solidFill>
                <a:srgbClr val="1F497D"/>
              </a:solidFill>
            </a:rPr>
            <a:t>Javad Rahimzadeh</a:t>
          </a:r>
          <a:r>
            <a:rPr lang="en-US" sz="1000" b="1" u="none" kern="1200" dirty="0">
              <a:solidFill>
                <a:srgbClr val="1F497D"/>
              </a:solidFill>
            </a:rPr>
            <a:t> </a:t>
          </a:r>
          <a:endParaRPr lang="en-US" sz="1000" u="none" kern="1200" dirty="0">
            <a:solidFill>
              <a:srgbClr val="1F497D"/>
            </a:solidFill>
          </a:endParaRPr>
        </a:p>
      </dsp:txBody>
      <dsp:txXfrm>
        <a:off x="4899525" y="5447545"/>
        <a:ext cx="1640301" cy="95181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1995-9917-414F-9961-DA915954BB4B}">
      <dsp:nvSpPr>
        <dsp:cNvPr id="0" name=""/>
        <dsp:cNvSpPr/>
      </dsp:nvSpPr>
      <dsp:spPr>
        <a:xfrm>
          <a:off x="8295" y="0"/>
          <a:ext cx="8907104" cy="650626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b="1" kern="1200" dirty="0">
              <a:solidFill>
                <a:schemeClr val="tx2"/>
              </a:solidFill>
            </a:rPr>
            <a:t>ADMINISTRATION</a:t>
          </a:r>
        </a:p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 err="1">
              <a:solidFill>
                <a:schemeClr val="tx2"/>
              </a:solidFill>
            </a:rPr>
            <a:t>Paya</a:t>
          </a:r>
          <a:r>
            <a:rPr lang="en-US" sz="5000" b="1" kern="1200" dirty="0">
              <a:solidFill>
                <a:schemeClr val="tx2"/>
              </a:solidFill>
            </a:rPr>
            <a:t> Ebrahimi</a:t>
          </a:r>
        </a:p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>
              <a:solidFill>
                <a:schemeClr val="tx2"/>
              </a:solidFill>
            </a:rPr>
            <a:t>VP</a:t>
          </a:r>
        </a:p>
      </dsp:txBody>
      <dsp:txXfrm>
        <a:off x="8295" y="0"/>
        <a:ext cx="8907104" cy="650626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2FA2C-CF9E-4206-9A7F-C85913EDBC48}">
      <dsp:nvSpPr>
        <dsp:cNvPr id="0" name=""/>
        <dsp:cNvSpPr/>
      </dsp:nvSpPr>
      <dsp:spPr>
        <a:xfrm>
          <a:off x="3783181" y="2952256"/>
          <a:ext cx="179219" cy="473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36"/>
              </a:lnTo>
              <a:lnTo>
                <a:pt x="179219" y="4737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8AC3B-11DA-45EA-9D66-E732FCE0064D}">
      <dsp:nvSpPr>
        <dsp:cNvPr id="0" name=""/>
        <dsp:cNvSpPr/>
      </dsp:nvSpPr>
      <dsp:spPr>
        <a:xfrm>
          <a:off x="3783181" y="2952256"/>
          <a:ext cx="224187" cy="923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3974"/>
              </a:lnTo>
              <a:lnTo>
                <a:pt x="224187" y="92397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6856C-2402-447B-800B-C51A4FF41C0D}">
      <dsp:nvSpPr>
        <dsp:cNvPr id="0" name=""/>
        <dsp:cNvSpPr/>
      </dsp:nvSpPr>
      <dsp:spPr>
        <a:xfrm>
          <a:off x="4232902" y="1485396"/>
          <a:ext cx="91440" cy="1012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0530"/>
              </a:lnTo>
              <a:lnTo>
                <a:pt x="52600" y="980530"/>
              </a:lnTo>
              <a:lnTo>
                <a:pt x="52600" y="1012970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C972B-CAFD-44E3-ABC7-6AD074D7F972}">
      <dsp:nvSpPr>
        <dsp:cNvPr id="0" name=""/>
        <dsp:cNvSpPr/>
      </dsp:nvSpPr>
      <dsp:spPr>
        <a:xfrm>
          <a:off x="1954116" y="2951686"/>
          <a:ext cx="255684" cy="1620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0309"/>
              </a:lnTo>
              <a:lnTo>
                <a:pt x="255684" y="16203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8C94B-6CAC-4F94-9F7E-E3DFF603126D}">
      <dsp:nvSpPr>
        <dsp:cNvPr id="0" name=""/>
        <dsp:cNvSpPr/>
      </dsp:nvSpPr>
      <dsp:spPr>
        <a:xfrm>
          <a:off x="1954116" y="2951686"/>
          <a:ext cx="255684" cy="812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495"/>
              </a:lnTo>
              <a:lnTo>
                <a:pt x="255684" y="81249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2B703-11E9-48F3-AA38-1F945ADF039C}">
      <dsp:nvSpPr>
        <dsp:cNvPr id="0" name=""/>
        <dsp:cNvSpPr/>
      </dsp:nvSpPr>
      <dsp:spPr>
        <a:xfrm>
          <a:off x="1954116" y="2951686"/>
          <a:ext cx="255684" cy="1201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1754"/>
              </a:lnTo>
              <a:lnTo>
                <a:pt x="255684" y="12017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60232-97A3-4EA0-A910-25DA93FD35C5}">
      <dsp:nvSpPr>
        <dsp:cNvPr id="0" name=""/>
        <dsp:cNvSpPr/>
      </dsp:nvSpPr>
      <dsp:spPr>
        <a:xfrm>
          <a:off x="1954116" y="2951686"/>
          <a:ext cx="255684" cy="449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889"/>
              </a:lnTo>
              <a:lnTo>
                <a:pt x="255684" y="4498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84F42-04E1-49D4-BE7B-9677A3DFBAF4}">
      <dsp:nvSpPr>
        <dsp:cNvPr id="0" name=""/>
        <dsp:cNvSpPr/>
      </dsp:nvSpPr>
      <dsp:spPr>
        <a:xfrm>
          <a:off x="2455387" y="1485396"/>
          <a:ext cx="1823234" cy="1029209"/>
        </a:xfrm>
        <a:custGeom>
          <a:avLst/>
          <a:gdLst/>
          <a:ahLst/>
          <a:cxnLst/>
          <a:rect l="0" t="0" r="0" b="0"/>
          <a:pathLst>
            <a:path>
              <a:moveTo>
                <a:pt x="1823234" y="0"/>
              </a:moveTo>
              <a:lnTo>
                <a:pt x="1823234" y="996769"/>
              </a:lnTo>
              <a:lnTo>
                <a:pt x="0" y="996769"/>
              </a:lnTo>
              <a:lnTo>
                <a:pt x="0" y="1029209"/>
              </a:lnTo>
            </a:path>
          </a:pathLst>
        </a:custGeom>
        <a:noFill/>
        <a:ln w="9525" cap="flat" cmpd="sng" algn="ctr">
          <a:noFill/>
          <a:prstDash val="solid"/>
        </a:ln>
        <a:effectLst/>
        <a:sp3d z="-4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D3A1995-9917-414F-9961-DA915954BB4B}">
      <dsp:nvSpPr>
        <dsp:cNvPr id="0" name=""/>
        <dsp:cNvSpPr/>
      </dsp:nvSpPr>
      <dsp:spPr>
        <a:xfrm>
          <a:off x="1189043" y="685863"/>
          <a:ext cx="6179157" cy="79953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Information Technology (IT)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rgbClr val="1F497D"/>
              </a:solidFill>
            </a:rPr>
            <a:t>Forrest Parson</a:t>
          </a:r>
        </a:p>
      </dsp:txBody>
      <dsp:txXfrm>
        <a:off x="1189043" y="685863"/>
        <a:ext cx="6179157" cy="799533"/>
      </dsp:txXfrm>
    </dsp:sp>
    <dsp:sp modelId="{AD0C5282-F930-4CEC-A214-49B86B1C4E03}">
      <dsp:nvSpPr>
        <dsp:cNvPr id="0" name=""/>
        <dsp:cNvSpPr/>
      </dsp:nvSpPr>
      <dsp:spPr>
        <a:xfrm>
          <a:off x="1828799" y="2514606"/>
          <a:ext cx="1253176" cy="43707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Website Team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chemeClr val="tx2"/>
              </a:solidFill>
            </a:rPr>
            <a:t>Webmasters</a:t>
          </a:r>
        </a:p>
      </dsp:txBody>
      <dsp:txXfrm>
        <a:off x="1828799" y="2514606"/>
        <a:ext cx="1253176" cy="437079"/>
      </dsp:txXfrm>
    </dsp:sp>
    <dsp:sp modelId="{2875BFE4-7D77-47C7-B26A-EA228177A2DA}">
      <dsp:nvSpPr>
        <dsp:cNvPr id="0" name=""/>
        <dsp:cNvSpPr/>
      </dsp:nvSpPr>
      <dsp:spPr>
        <a:xfrm>
          <a:off x="2209801" y="3276606"/>
          <a:ext cx="1039649" cy="249937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Alexius </a:t>
          </a:r>
          <a:r>
            <a:rPr lang="en-US" sz="1000" b="1" kern="1200" dirty="0" err="1">
              <a:solidFill>
                <a:schemeClr val="tx2"/>
              </a:solidFill>
            </a:rPr>
            <a:t>Emejom</a:t>
          </a:r>
          <a:r>
            <a:rPr lang="en-US" sz="1000" b="1" kern="1200" dirty="0">
              <a:solidFill>
                <a:schemeClr val="tx2"/>
              </a:solidFill>
            </a:rPr>
            <a:t>, D.M., PMP</a:t>
          </a:r>
        </a:p>
      </dsp:txBody>
      <dsp:txXfrm>
        <a:off x="2209801" y="3276606"/>
        <a:ext cx="1039649" cy="249937"/>
      </dsp:txXfrm>
    </dsp:sp>
    <dsp:sp modelId="{F2F4F957-4C33-471F-8F64-DD03AD604B2C}">
      <dsp:nvSpPr>
        <dsp:cNvPr id="0" name=""/>
        <dsp:cNvSpPr/>
      </dsp:nvSpPr>
      <dsp:spPr>
        <a:xfrm>
          <a:off x="2209801" y="4038606"/>
          <a:ext cx="1018349" cy="229668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 err="1">
              <a:solidFill>
                <a:srgbClr val="1F497D"/>
              </a:solidFill>
            </a:rPr>
            <a:t>Jyotir</a:t>
          </a:r>
          <a:r>
            <a:rPr lang="en-US" sz="1000" b="1" u="none" kern="1200" dirty="0">
              <a:solidFill>
                <a:srgbClr val="1F497D"/>
              </a:solidFill>
            </a:rPr>
            <a:t> Mohanty</a:t>
          </a:r>
        </a:p>
      </dsp:txBody>
      <dsp:txXfrm>
        <a:off x="2209801" y="4038606"/>
        <a:ext cx="1018349" cy="229668"/>
      </dsp:txXfrm>
    </dsp:sp>
    <dsp:sp modelId="{B882C7C5-B22C-47EA-8182-46624383896D}">
      <dsp:nvSpPr>
        <dsp:cNvPr id="0" name=""/>
        <dsp:cNvSpPr/>
      </dsp:nvSpPr>
      <dsp:spPr>
        <a:xfrm>
          <a:off x="2209801" y="3657606"/>
          <a:ext cx="962857" cy="213150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chemeClr val="tx2">
                  <a:lumMod val="75000"/>
                </a:schemeClr>
              </a:solidFill>
            </a:rPr>
            <a:t>Fion</a:t>
          </a:r>
          <a:r>
            <a:rPr lang="en-US" sz="1000" b="1" kern="1200" dirty="0">
              <a:solidFill>
                <a:schemeClr val="tx2">
                  <a:lumMod val="75000"/>
                </a:schemeClr>
              </a:solidFill>
            </a:rPr>
            <a:t> Yuen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2209801" y="3657606"/>
        <a:ext cx="962857" cy="213150"/>
      </dsp:txXfrm>
    </dsp:sp>
    <dsp:sp modelId="{BE0F55FC-6F1C-4DDD-B6C9-8D7539C795EB}">
      <dsp:nvSpPr>
        <dsp:cNvPr id="0" name=""/>
        <dsp:cNvSpPr/>
      </dsp:nvSpPr>
      <dsp:spPr>
        <a:xfrm>
          <a:off x="2209801" y="4456222"/>
          <a:ext cx="1020385" cy="231545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  <a:latin typeface="+mj-lt"/>
              <a:cs typeface="Times New Roman" panose="02020603050405020304" pitchFamily="18" charset="0"/>
            </a:rPr>
            <a:t>Paul Kang</a:t>
          </a:r>
        </a:p>
      </dsp:txBody>
      <dsp:txXfrm>
        <a:off x="2209801" y="4456222"/>
        <a:ext cx="1020385" cy="231545"/>
      </dsp:txXfrm>
    </dsp:sp>
    <dsp:sp modelId="{38A4FF55-ACF7-46CD-BAA0-F50FEC1CA810}">
      <dsp:nvSpPr>
        <dsp:cNvPr id="0" name=""/>
        <dsp:cNvSpPr/>
      </dsp:nvSpPr>
      <dsp:spPr>
        <a:xfrm>
          <a:off x="3657601" y="2498367"/>
          <a:ext cx="1255802" cy="4538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Google Apps Team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chemeClr val="tx2"/>
              </a:solidFill>
            </a:rPr>
            <a:t>Support Engineers</a:t>
          </a:r>
        </a:p>
      </dsp:txBody>
      <dsp:txXfrm>
        <a:off x="3657601" y="2498367"/>
        <a:ext cx="1255802" cy="453888"/>
      </dsp:txXfrm>
    </dsp:sp>
    <dsp:sp modelId="{1F688F65-CA0F-4271-B475-AB32F747F6F4}">
      <dsp:nvSpPr>
        <dsp:cNvPr id="0" name=""/>
        <dsp:cNvSpPr/>
      </dsp:nvSpPr>
      <dsp:spPr>
        <a:xfrm>
          <a:off x="4007369" y="3745083"/>
          <a:ext cx="962626" cy="262294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002060"/>
              </a:solidFill>
            </a:rPr>
            <a:t>Ayo </a:t>
          </a:r>
          <a:r>
            <a:rPr lang="en-US" sz="1000" b="1" u="none" kern="1200" dirty="0" err="1">
              <a:solidFill>
                <a:srgbClr val="002060"/>
              </a:solidFill>
            </a:rPr>
            <a:t>Faniran</a:t>
          </a:r>
          <a:endParaRPr lang="en-US" sz="1000" b="1" u="none" kern="1200" dirty="0">
            <a:solidFill>
              <a:srgbClr val="002060"/>
            </a:solidFill>
          </a:endParaRPr>
        </a:p>
      </dsp:txBody>
      <dsp:txXfrm>
        <a:off x="4007369" y="3745083"/>
        <a:ext cx="962626" cy="262294"/>
      </dsp:txXfrm>
    </dsp:sp>
    <dsp:sp modelId="{C0C63E0A-ADDE-4B5B-BCB1-BA3F91C89B05}">
      <dsp:nvSpPr>
        <dsp:cNvPr id="0" name=""/>
        <dsp:cNvSpPr/>
      </dsp:nvSpPr>
      <dsp:spPr>
        <a:xfrm>
          <a:off x="3962400" y="3276606"/>
          <a:ext cx="962626" cy="298773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chemeClr val="tx2">
                  <a:lumMod val="75000"/>
                </a:schemeClr>
              </a:solidFill>
            </a:rPr>
            <a:t>Navneet</a:t>
          </a:r>
          <a:r>
            <a:rPr lang="en-US" sz="1000" b="1" kern="1200" dirty="0">
              <a:solidFill>
                <a:schemeClr val="tx2">
                  <a:lumMod val="75000"/>
                </a:schemeClr>
              </a:solidFill>
            </a:rPr>
            <a:t> Pate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3962400" y="3276606"/>
        <a:ext cx="962626" cy="298773"/>
      </dsp:txXfrm>
    </dsp:sp>
    <dsp:sp modelId="{299D7520-6FB0-44D2-B4FC-777AEDCB80C5}">
      <dsp:nvSpPr>
        <dsp:cNvPr id="0" name=""/>
        <dsp:cNvSpPr/>
      </dsp:nvSpPr>
      <dsp:spPr>
        <a:xfrm>
          <a:off x="5650042" y="2517918"/>
          <a:ext cx="1255802" cy="4538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b="1" u="sng" kern="1200" dirty="0">
            <a:solidFill>
              <a:schemeClr val="tx2"/>
            </a:solidFill>
          </a:endParaRPr>
        </a:p>
      </dsp:txBody>
      <dsp:txXfrm>
        <a:off x="5650042" y="2517918"/>
        <a:ext cx="1255802" cy="453888"/>
      </dsp:txXfrm>
    </dsp:sp>
    <dsp:sp modelId="{6E938FB3-0EF9-4010-B151-FD7E6932AB38}">
      <dsp:nvSpPr>
        <dsp:cNvPr id="0" name=""/>
        <dsp:cNvSpPr/>
      </dsp:nvSpPr>
      <dsp:spPr>
        <a:xfrm>
          <a:off x="6090691" y="3229596"/>
          <a:ext cx="962626" cy="262294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 err="1">
              <a:solidFill>
                <a:srgbClr val="002060"/>
              </a:solidFill>
            </a:rPr>
            <a:t>Ensieh</a:t>
          </a:r>
          <a:r>
            <a:rPr lang="en-US" sz="1000" b="1" u="none" kern="1200" dirty="0">
              <a:solidFill>
                <a:srgbClr val="002060"/>
              </a:solidFill>
            </a:rPr>
            <a:t> </a:t>
          </a:r>
          <a:r>
            <a:rPr lang="en-US" sz="1000" b="1" u="none" kern="1200" dirty="0" err="1">
              <a:solidFill>
                <a:srgbClr val="002060"/>
              </a:solidFill>
            </a:rPr>
            <a:t>Bahrami</a:t>
          </a:r>
          <a:endParaRPr lang="en-US" sz="1000" b="1" u="none" kern="1200" dirty="0">
            <a:solidFill>
              <a:srgbClr val="002060"/>
            </a:solidFill>
          </a:endParaRPr>
        </a:p>
      </dsp:txBody>
      <dsp:txXfrm>
        <a:off x="6090691" y="3229596"/>
        <a:ext cx="962626" cy="26229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9B347-A885-45E4-ADBC-6A1FB5AD48D2}">
      <dsp:nvSpPr>
        <dsp:cNvPr id="0" name=""/>
        <dsp:cNvSpPr/>
      </dsp:nvSpPr>
      <dsp:spPr>
        <a:xfrm>
          <a:off x="5171246" y="3450995"/>
          <a:ext cx="157472" cy="519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099"/>
              </a:lnTo>
              <a:lnTo>
                <a:pt x="157472" y="519099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9D039-CB17-4556-9F20-E990536BA0E8}">
      <dsp:nvSpPr>
        <dsp:cNvPr id="0" name=""/>
        <dsp:cNvSpPr/>
      </dsp:nvSpPr>
      <dsp:spPr>
        <a:xfrm>
          <a:off x="4459833" y="828092"/>
          <a:ext cx="1461083" cy="1670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088"/>
              </a:lnTo>
              <a:lnTo>
                <a:pt x="1461083" y="1603088"/>
              </a:lnTo>
              <a:lnTo>
                <a:pt x="1461083" y="1670652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2957F-9788-4311-B910-866C788B0C7F}">
      <dsp:nvSpPr>
        <dsp:cNvPr id="0" name=""/>
        <dsp:cNvSpPr/>
      </dsp:nvSpPr>
      <dsp:spPr>
        <a:xfrm>
          <a:off x="1395211" y="3357082"/>
          <a:ext cx="194825" cy="1289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389"/>
              </a:lnTo>
              <a:lnTo>
                <a:pt x="194825" y="12893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038FB-B71D-4AA4-B6A1-0E1FCD77A840}">
      <dsp:nvSpPr>
        <dsp:cNvPr id="0" name=""/>
        <dsp:cNvSpPr/>
      </dsp:nvSpPr>
      <dsp:spPr>
        <a:xfrm>
          <a:off x="1395211" y="3357082"/>
          <a:ext cx="186048" cy="420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350"/>
              </a:lnTo>
              <a:lnTo>
                <a:pt x="186048" y="42035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70820-022E-4BCB-880D-1B0497D8920E}">
      <dsp:nvSpPr>
        <dsp:cNvPr id="0" name=""/>
        <dsp:cNvSpPr/>
      </dsp:nvSpPr>
      <dsp:spPr>
        <a:xfrm>
          <a:off x="2066088" y="828092"/>
          <a:ext cx="2393745" cy="1658439"/>
        </a:xfrm>
        <a:custGeom>
          <a:avLst/>
          <a:gdLst/>
          <a:ahLst/>
          <a:cxnLst/>
          <a:rect l="0" t="0" r="0" b="0"/>
          <a:pathLst>
            <a:path>
              <a:moveTo>
                <a:pt x="2393745" y="0"/>
              </a:moveTo>
              <a:lnTo>
                <a:pt x="2393745" y="1590876"/>
              </a:lnTo>
              <a:lnTo>
                <a:pt x="0" y="1590876"/>
              </a:lnTo>
              <a:lnTo>
                <a:pt x="0" y="1658439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4266" y="0"/>
          <a:ext cx="8911133" cy="82809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Knowledge Management &amp; Business Processes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chemeClr val="tx2"/>
              </a:solidFill>
            </a:rPr>
            <a:t>Ramya Kailas </a:t>
          </a:r>
          <a:endParaRPr lang="en-US" sz="1400" b="1" kern="1200" dirty="0">
            <a:solidFill>
              <a:schemeClr val="tx2"/>
            </a:solidFill>
          </a:endParaRPr>
        </a:p>
      </dsp:txBody>
      <dsp:txXfrm>
        <a:off x="4266" y="0"/>
        <a:ext cx="8911133" cy="828092"/>
      </dsp:txXfrm>
    </dsp:sp>
    <dsp:sp modelId="{4CA40488-CBDE-4F58-952D-55CB02A6E0E9}">
      <dsp:nvSpPr>
        <dsp:cNvPr id="0" name=""/>
        <dsp:cNvSpPr/>
      </dsp:nvSpPr>
      <dsp:spPr>
        <a:xfrm>
          <a:off x="1227491" y="2486531"/>
          <a:ext cx="1677193" cy="87055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Business Analysis &amp; Management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Cho </a:t>
          </a:r>
          <a:r>
            <a:rPr lang="en-US" sz="1000" b="1" kern="1200" dirty="0" err="1">
              <a:solidFill>
                <a:schemeClr val="tx2"/>
              </a:solidFill>
            </a:rPr>
            <a:t>Yim</a:t>
          </a:r>
          <a:endParaRPr lang="en-US" sz="1000" b="1" kern="1200" dirty="0">
            <a:solidFill>
              <a:srgbClr val="FF0000"/>
            </a:solidFill>
          </a:endParaRPr>
        </a:p>
      </dsp:txBody>
      <dsp:txXfrm>
        <a:off x="1227491" y="2486531"/>
        <a:ext cx="1677193" cy="870550"/>
      </dsp:txXfrm>
    </dsp:sp>
    <dsp:sp modelId="{A282E1AE-01EE-4BCA-A394-B7A3545C3BEC}">
      <dsp:nvSpPr>
        <dsp:cNvPr id="0" name=""/>
        <dsp:cNvSpPr/>
      </dsp:nvSpPr>
      <dsp:spPr>
        <a:xfrm>
          <a:off x="1581260" y="3459572"/>
          <a:ext cx="1668976" cy="63571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Business Process Analyst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(BPA)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chemeClr val="tx2"/>
              </a:solidFill>
            </a:rPr>
            <a:t>Anthony Kellogg</a:t>
          </a:r>
        </a:p>
      </dsp:txBody>
      <dsp:txXfrm>
        <a:off x="1581260" y="3459572"/>
        <a:ext cx="1668976" cy="635719"/>
      </dsp:txXfrm>
    </dsp:sp>
    <dsp:sp modelId="{9AF46D3B-1769-4E16-B8D0-10FC435BAAC9}">
      <dsp:nvSpPr>
        <dsp:cNvPr id="0" name=""/>
        <dsp:cNvSpPr/>
      </dsp:nvSpPr>
      <dsp:spPr>
        <a:xfrm>
          <a:off x="1590036" y="4230419"/>
          <a:ext cx="1673351" cy="832104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Business Process Analyst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>
              <a:solidFill>
                <a:schemeClr val="tx2"/>
              </a:solidFill>
            </a:rPr>
            <a:t>(BPA)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rPr>
            <a:t>Gina </a:t>
          </a:r>
          <a:r>
            <a:rPr lang="en-US" sz="1000" b="1" u="none" kern="1200" dirty="0" err="1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rPr>
            <a:t>Bonnett</a:t>
          </a:r>
          <a:endParaRPr lang="en-US" sz="1000" u="none" kern="1200" dirty="0">
            <a:solidFill>
              <a:srgbClr val="1F497D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90036" y="4230419"/>
        <a:ext cx="1673351" cy="832104"/>
      </dsp:txXfrm>
    </dsp:sp>
    <dsp:sp modelId="{34C4035A-835A-4A2C-843F-30D6B5ED8E5C}">
      <dsp:nvSpPr>
        <dsp:cNvPr id="0" name=""/>
        <dsp:cNvSpPr/>
      </dsp:nvSpPr>
      <dsp:spPr>
        <a:xfrm>
          <a:off x="4983828" y="2498744"/>
          <a:ext cx="1874175" cy="95225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Chapter Data </a:t>
          </a:r>
          <a:r>
            <a:rPr lang="en-US" sz="1000" b="1" kern="1200" dirty="0" err="1">
              <a:solidFill>
                <a:schemeClr val="tx2"/>
              </a:solidFill>
            </a:rPr>
            <a:t>Mgmt</a:t>
          </a:r>
          <a:r>
            <a:rPr lang="en-US" sz="1000" b="1" kern="1200" dirty="0">
              <a:solidFill>
                <a:schemeClr val="tx2"/>
              </a:solidFill>
            </a:rPr>
            <a:t> Program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 err="1">
              <a:solidFill>
                <a:srgbClr val="002060"/>
              </a:solidFill>
            </a:rPr>
            <a:t>Adaobi</a:t>
          </a:r>
          <a:r>
            <a:rPr lang="en-US" sz="1000" b="1" u="none" kern="1200" dirty="0">
              <a:solidFill>
                <a:srgbClr val="002060"/>
              </a:solidFill>
            </a:rPr>
            <a:t> </a:t>
          </a:r>
          <a:r>
            <a:rPr lang="en-US" sz="1000" b="1" u="none" kern="1200" dirty="0" err="1">
              <a:solidFill>
                <a:srgbClr val="002060"/>
              </a:solidFill>
            </a:rPr>
            <a:t>Okoli</a:t>
          </a:r>
          <a:endParaRPr lang="en-US" sz="1000" b="1" u="none" kern="1200" dirty="0">
            <a:solidFill>
              <a:srgbClr val="002060"/>
            </a:solidFill>
          </a:endParaRPr>
        </a:p>
      </dsp:txBody>
      <dsp:txXfrm>
        <a:off x="4983828" y="2498744"/>
        <a:ext cx="1874175" cy="952251"/>
      </dsp:txXfrm>
    </dsp:sp>
    <dsp:sp modelId="{90451972-3E46-4DF8-8563-65936C082373}">
      <dsp:nvSpPr>
        <dsp:cNvPr id="0" name=""/>
        <dsp:cNvSpPr/>
      </dsp:nvSpPr>
      <dsp:spPr>
        <a:xfrm>
          <a:off x="5328719" y="3509646"/>
          <a:ext cx="1453082" cy="92089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Chapter Data Management Analyst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 err="1">
              <a:solidFill>
                <a:srgbClr val="1F497D"/>
              </a:solidFill>
            </a:rPr>
            <a:t>Jlenia</a:t>
          </a:r>
          <a:r>
            <a:rPr lang="en-US" sz="1000" b="1" u="none" kern="1200" dirty="0">
              <a:solidFill>
                <a:srgbClr val="1F497D"/>
              </a:solidFill>
            </a:rPr>
            <a:t> </a:t>
          </a:r>
          <a:r>
            <a:rPr lang="en-US" sz="1000" b="1" u="none" kern="1200" dirty="0" err="1">
              <a:solidFill>
                <a:srgbClr val="1F497D"/>
              </a:solidFill>
            </a:rPr>
            <a:t>Deriu</a:t>
          </a:r>
          <a:endParaRPr lang="en-US" sz="1000" b="1" u="none" kern="1200" dirty="0">
            <a:solidFill>
              <a:srgbClr val="1F497D"/>
            </a:solidFill>
          </a:endParaRPr>
        </a:p>
      </dsp:txBody>
      <dsp:txXfrm>
        <a:off x="5328719" y="3509646"/>
        <a:ext cx="1453082" cy="92089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2D16A-D6DE-4867-AC33-9E0584FC97B8}">
      <dsp:nvSpPr>
        <dsp:cNvPr id="0" name=""/>
        <dsp:cNvSpPr/>
      </dsp:nvSpPr>
      <dsp:spPr>
        <a:xfrm>
          <a:off x="4458151" y="1065247"/>
          <a:ext cx="2658928" cy="1479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4554"/>
              </a:lnTo>
              <a:lnTo>
                <a:pt x="2658928" y="1414554"/>
              </a:lnTo>
              <a:lnTo>
                <a:pt x="2658928" y="1479832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50D6C-E632-458A-96AE-67E01E786A95}">
      <dsp:nvSpPr>
        <dsp:cNvPr id="0" name=""/>
        <dsp:cNvSpPr/>
      </dsp:nvSpPr>
      <dsp:spPr>
        <a:xfrm>
          <a:off x="2595121" y="1065247"/>
          <a:ext cx="1863029" cy="1490491"/>
        </a:xfrm>
        <a:custGeom>
          <a:avLst/>
          <a:gdLst/>
          <a:ahLst/>
          <a:cxnLst/>
          <a:rect l="0" t="0" r="0" b="0"/>
          <a:pathLst>
            <a:path>
              <a:moveTo>
                <a:pt x="1863029" y="0"/>
              </a:moveTo>
              <a:lnTo>
                <a:pt x="1863029" y="1425213"/>
              </a:lnTo>
              <a:lnTo>
                <a:pt x="0" y="1425213"/>
              </a:lnTo>
              <a:lnTo>
                <a:pt x="0" y="1490491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902" y="265167"/>
          <a:ext cx="8914497" cy="80008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PMO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>
              <a:solidFill>
                <a:srgbClr val="FF0000"/>
              </a:solidFill>
            </a:rPr>
            <a:t>Open Position </a:t>
          </a:r>
          <a:endParaRPr lang="en-US" sz="1000" b="1" u="sng" kern="1200" dirty="0">
            <a:solidFill>
              <a:srgbClr val="FF0000"/>
            </a:solidFill>
          </a:endParaRPr>
        </a:p>
      </dsp:txBody>
      <dsp:txXfrm>
        <a:off x="902" y="265167"/>
        <a:ext cx="8914497" cy="800080"/>
      </dsp:txXfrm>
    </dsp:sp>
    <dsp:sp modelId="{75593D0B-7C27-42C1-980C-BAC52AE2AA56}">
      <dsp:nvSpPr>
        <dsp:cNvPr id="0" name=""/>
        <dsp:cNvSpPr/>
      </dsp:nvSpPr>
      <dsp:spPr>
        <a:xfrm>
          <a:off x="1497843" y="2555738"/>
          <a:ext cx="2194557" cy="73152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PMO Project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chemeClr val="tx2"/>
              </a:solidFill>
            </a:rPr>
            <a:t>Imad </a:t>
          </a:r>
          <a:r>
            <a:rPr lang="en-US" sz="1000" b="1" u="none" kern="1200" dirty="0" err="1">
              <a:solidFill>
                <a:schemeClr val="tx2"/>
              </a:solidFill>
            </a:rPr>
            <a:t>Alsadeq</a:t>
          </a:r>
          <a:r>
            <a:rPr lang="en-US" sz="1000" b="1" u="none" kern="1200" dirty="0">
              <a:solidFill>
                <a:schemeClr val="tx2"/>
              </a:solidFill>
            </a:rPr>
            <a:t> </a:t>
          </a:r>
        </a:p>
      </dsp:txBody>
      <dsp:txXfrm>
        <a:off x="1497843" y="2555738"/>
        <a:ext cx="2194557" cy="731520"/>
      </dsp:txXfrm>
    </dsp:sp>
    <dsp:sp modelId="{EA494E38-A458-46C8-8A4A-687D22E92590}">
      <dsp:nvSpPr>
        <dsp:cNvPr id="0" name=""/>
        <dsp:cNvSpPr/>
      </dsp:nvSpPr>
      <dsp:spPr>
        <a:xfrm>
          <a:off x="6019800" y="2545079"/>
          <a:ext cx="2194557" cy="73152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PMO Project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Jude </a:t>
          </a:r>
          <a:r>
            <a:rPr lang="en-US" sz="1000" b="1" u="none" kern="1200" dirty="0" err="1">
              <a:solidFill>
                <a:srgbClr val="1F497D"/>
              </a:solidFill>
            </a:rPr>
            <a:t>Lubandi</a:t>
          </a:r>
          <a:endParaRPr lang="en-US" sz="1000" b="1" u="none" kern="1200" dirty="0">
            <a:solidFill>
              <a:srgbClr val="1F497D"/>
            </a:solidFill>
          </a:endParaRPr>
        </a:p>
      </dsp:txBody>
      <dsp:txXfrm>
        <a:off x="6019800" y="2545079"/>
        <a:ext cx="2194557" cy="731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2CD63-FDB0-4446-860B-E8C6E315F303}">
      <dsp:nvSpPr>
        <dsp:cNvPr id="0" name=""/>
        <dsp:cNvSpPr/>
      </dsp:nvSpPr>
      <dsp:spPr>
        <a:xfrm>
          <a:off x="4589727" y="1509998"/>
          <a:ext cx="3944118" cy="277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26"/>
              </a:lnTo>
              <a:lnTo>
                <a:pt x="3944118" y="224226"/>
              </a:lnTo>
              <a:lnTo>
                <a:pt x="3944118" y="27733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09988-A3DB-48C1-A377-3FB35B97962E}">
      <dsp:nvSpPr>
        <dsp:cNvPr id="0" name=""/>
        <dsp:cNvSpPr/>
      </dsp:nvSpPr>
      <dsp:spPr>
        <a:xfrm>
          <a:off x="6477248" y="2374723"/>
          <a:ext cx="170630" cy="2527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549"/>
              </a:lnTo>
              <a:lnTo>
                <a:pt x="170630" y="2527549"/>
              </a:lnTo>
            </a:path>
          </a:pathLst>
        </a:custGeom>
        <a:noFill/>
        <a:ln w="25400" cap="flat" cmpd="sng" algn="ctr">
          <a:solidFill>
            <a:srgbClr val="1F497D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5E506-0047-4D0A-8E0D-F06E80DE9079}">
      <dsp:nvSpPr>
        <dsp:cNvPr id="0" name=""/>
        <dsp:cNvSpPr/>
      </dsp:nvSpPr>
      <dsp:spPr>
        <a:xfrm>
          <a:off x="6477248" y="2374723"/>
          <a:ext cx="170630" cy="1822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265"/>
              </a:lnTo>
              <a:lnTo>
                <a:pt x="170630" y="1822265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E10BB-3893-4B60-ABDF-766AA569EB37}">
      <dsp:nvSpPr>
        <dsp:cNvPr id="0" name=""/>
        <dsp:cNvSpPr/>
      </dsp:nvSpPr>
      <dsp:spPr>
        <a:xfrm>
          <a:off x="6477248" y="2374723"/>
          <a:ext cx="170630" cy="1117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425"/>
              </a:lnTo>
              <a:lnTo>
                <a:pt x="170630" y="1117425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96F81-1B04-4608-9460-5172E0320685}">
      <dsp:nvSpPr>
        <dsp:cNvPr id="0" name=""/>
        <dsp:cNvSpPr/>
      </dsp:nvSpPr>
      <dsp:spPr>
        <a:xfrm>
          <a:off x="6477248" y="2374723"/>
          <a:ext cx="170630" cy="388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822"/>
              </a:lnTo>
              <a:lnTo>
                <a:pt x="170630" y="388822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A779D-3AEA-4B16-99BA-5CD170AE99DE}">
      <dsp:nvSpPr>
        <dsp:cNvPr id="0" name=""/>
        <dsp:cNvSpPr/>
      </dsp:nvSpPr>
      <dsp:spPr>
        <a:xfrm>
          <a:off x="4589727" y="1509998"/>
          <a:ext cx="2494943" cy="273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478"/>
              </a:lnTo>
              <a:lnTo>
                <a:pt x="2494943" y="220478"/>
              </a:lnTo>
              <a:lnTo>
                <a:pt x="2494943" y="273585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F51B1-5A87-43AD-82DD-0E603460C1A8}">
      <dsp:nvSpPr>
        <dsp:cNvPr id="0" name=""/>
        <dsp:cNvSpPr/>
      </dsp:nvSpPr>
      <dsp:spPr>
        <a:xfrm>
          <a:off x="4933046" y="2377009"/>
          <a:ext cx="159097" cy="2436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704"/>
              </a:lnTo>
              <a:lnTo>
                <a:pt x="159097" y="2436704"/>
              </a:lnTo>
            </a:path>
          </a:pathLst>
        </a:custGeom>
        <a:noFill/>
        <a:ln w="25400" cap="flat" cmpd="sng" algn="ctr">
          <a:solidFill>
            <a:srgbClr val="1F497D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4985D-7491-4097-8254-886C3C7D016B}">
      <dsp:nvSpPr>
        <dsp:cNvPr id="0" name=""/>
        <dsp:cNvSpPr/>
      </dsp:nvSpPr>
      <dsp:spPr>
        <a:xfrm>
          <a:off x="4933046" y="2377009"/>
          <a:ext cx="159097" cy="1780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0185"/>
              </a:lnTo>
              <a:lnTo>
                <a:pt x="159097" y="1780185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49957-B951-4EA7-8B51-542DCECDFBA4}">
      <dsp:nvSpPr>
        <dsp:cNvPr id="0" name=""/>
        <dsp:cNvSpPr/>
      </dsp:nvSpPr>
      <dsp:spPr>
        <a:xfrm>
          <a:off x="4933046" y="2377009"/>
          <a:ext cx="159097" cy="1006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494"/>
              </a:lnTo>
              <a:lnTo>
                <a:pt x="159097" y="10064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4FAC5-E7DC-4615-BD7A-5B0BF01991D6}">
      <dsp:nvSpPr>
        <dsp:cNvPr id="0" name=""/>
        <dsp:cNvSpPr/>
      </dsp:nvSpPr>
      <dsp:spPr>
        <a:xfrm>
          <a:off x="4933046" y="2377009"/>
          <a:ext cx="159097" cy="302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467"/>
              </a:lnTo>
              <a:lnTo>
                <a:pt x="159097" y="302467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EEB3C-E4B4-4426-ACDF-935D8B8D8337}">
      <dsp:nvSpPr>
        <dsp:cNvPr id="0" name=""/>
        <dsp:cNvSpPr/>
      </dsp:nvSpPr>
      <dsp:spPr>
        <a:xfrm>
          <a:off x="4589727" y="1509998"/>
          <a:ext cx="950133" cy="271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781"/>
              </a:lnTo>
              <a:lnTo>
                <a:pt x="950133" y="218781"/>
              </a:lnTo>
              <a:lnTo>
                <a:pt x="950133" y="271888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843D0-7FC5-4AE5-8DE2-4CFF6D9420DC}">
      <dsp:nvSpPr>
        <dsp:cNvPr id="0" name=""/>
        <dsp:cNvSpPr/>
      </dsp:nvSpPr>
      <dsp:spPr>
        <a:xfrm>
          <a:off x="3434309" y="2310394"/>
          <a:ext cx="103824" cy="3285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5655"/>
              </a:lnTo>
              <a:lnTo>
                <a:pt x="103824" y="3285655"/>
              </a:lnTo>
            </a:path>
          </a:pathLst>
        </a:custGeom>
        <a:noFill/>
        <a:ln w="25400" cap="flat" cmpd="sng" algn="ctr">
          <a:solidFill>
            <a:srgbClr val="1F497D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04E34-0337-4CEE-BCB9-834185D89F5C}">
      <dsp:nvSpPr>
        <dsp:cNvPr id="0" name=""/>
        <dsp:cNvSpPr/>
      </dsp:nvSpPr>
      <dsp:spPr>
        <a:xfrm>
          <a:off x="3434309" y="2310394"/>
          <a:ext cx="109742" cy="2488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803"/>
              </a:lnTo>
              <a:lnTo>
                <a:pt x="109742" y="248880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E9E15-31D6-43B8-AC3F-6C990B33D7C2}">
      <dsp:nvSpPr>
        <dsp:cNvPr id="0" name=""/>
        <dsp:cNvSpPr/>
      </dsp:nvSpPr>
      <dsp:spPr>
        <a:xfrm>
          <a:off x="3434309" y="2310394"/>
          <a:ext cx="103824" cy="1800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482"/>
              </a:lnTo>
              <a:lnTo>
                <a:pt x="103824" y="1800482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A12B7-A013-46FE-AD21-5753956A62B6}">
      <dsp:nvSpPr>
        <dsp:cNvPr id="0" name=""/>
        <dsp:cNvSpPr/>
      </dsp:nvSpPr>
      <dsp:spPr>
        <a:xfrm>
          <a:off x="3434309" y="2310394"/>
          <a:ext cx="103824" cy="1076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573"/>
              </a:lnTo>
              <a:lnTo>
                <a:pt x="103824" y="107657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C6D6-8DFB-47FA-B77C-F4132420C0EB}">
      <dsp:nvSpPr>
        <dsp:cNvPr id="0" name=""/>
        <dsp:cNvSpPr/>
      </dsp:nvSpPr>
      <dsp:spPr>
        <a:xfrm>
          <a:off x="3434309" y="2310394"/>
          <a:ext cx="103824" cy="395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430"/>
              </a:lnTo>
              <a:lnTo>
                <a:pt x="103824" y="395430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0CBD9-DAE6-4309-99DC-83401050E323}">
      <dsp:nvSpPr>
        <dsp:cNvPr id="0" name=""/>
        <dsp:cNvSpPr/>
      </dsp:nvSpPr>
      <dsp:spPr>
        <a:xfrm>
          <a:off x="3951416" y="1509998"/>
          <a:ext cx="638311" cy="271888"/>
        </a:xfrm>
        <a:custGeom>
          <a:avLst/>
          <a:gdLst/>
          <a:ahLst/>
          <a:cxnLst/>
          <a:rect l="0" t="0" r="0" b="0"/>
          <a:pathLst>
            <a:path>
              <a:moveTo>
                <a:pt x="638311" y="0"/>
              </a:moveTo>
              <a:lnTo>
                <a:pt x="638311" y="218781"/>
              </a:lnTo>
              <a:lnTo>
                <a:pt x="0" y="218781"/>
              </a:lnTo>
              <a:lnTo>
                <a:pt x="0" y="271888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9EF0F-EDF3-48F4-AC07-162285723B50}">
      <dsp:nvSpPr>
        <dsp:cNvPr id="0" name=""/>
        <dsp:cNvSpPr/>
      </dsp:nvSpPr>
      <dsp:spPr>
        <a:xfrm>
          <a:off x="1853778" y="2330221"/>
          <a:ext cx="95160" cy="206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731"/>
              </a:lnTo>
              <a:lnTo>
                <a:pt x="95160" y="2063731"/>
              </a:lnTo>
            </a:path>
          </a:pathLst>
        </a:custGeom>
        <a:noFill/>
        <a:ln w="25400" cap="flat" cmpd="sng" algn="ctr">
          <a:solidFill>
            <a:srgbClr val="1F497D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89E8A-F6B4-41BF-8A59-D711E56C7B3B}">
      <dsp:nvSpPr>
        <dsp:cNvPr id="0" name=""/>
        <dsp:cNvSpPr/>
      </dsp:nvSpPr>
      <dsp:spPr>
        <a:xfrm>
          <a:off x="1808058" y="2330221"/>
          <a:ext cx="91440" cy="13220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2094"/>
              </a:lnTo>
              <a:lnTo>
                <a:pt x="108434" y="13220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81BBB-28F9-4BA2-883E-1AE74EDDD32F}">
      <dsp:nvSpPr>
        <dsp:cNvPr id="0" name=""/>
        <dsp:cNvSpPr/>
      </dsp:nvSpPr>
      <dsp:spPr>
        <a:xfrm>
          <a:off x="1808058" y="2330221"/>
          <a:ext cx="91440" cy="5203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366"/>
              </a:lnTo>
              <a:lnTo>
                <a:pt x="108434" y="520366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4241D-2398-4524-A535-994ACBE56605}">
      <dsp:nvSpPr>
        <dsp:cNvPr id="0" name=""/>
        <dsp:cNvSpPr/>
      </dsp:nvSpPr>
      <dsp:spPr>
        <a:xfrm>
          <a:off x="2458674" y="1509998"/>
          <a:ext cx="2131053" cy="271016"/>
        </a:xfrm>
        <a:custGeom>
          <a:avLst/>
          <a:gdLst/>
          <a:ahLst/>
          <a:cxnLst/>
          <a:rect l="0" t="0" r="0" b="0"/>
          <a:pathLst>
            <a:path>
              <a:moveTo>
                <a:pt x="2131053" y="0"/>
              </a:moveTo>
              <a:lnTo>
                <a:pt x="2131053" y="217909"/>
              </a:lnTo>
              <a:lnTo>
                <a:pt x="0" y="217909"/>
              </a:lnTo>
              <a:lnTo>
                <a:pt x="0" y="271016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DAF0A-14EC-4958-96EF-4B643DE58B35}">
      <dsp:nvSpPr>
        <dsp:cNvPr id="0" name=""/>
        <dsp:cNvSpPr/>
      </dsp:nvSpPr>
      <dsp:spPr>
        <a:xfrm>
          <a:off x="153580" y="2362837"/>
          <a:ext cx="106316" cy="260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4289"/>
              </a:lnTo>
              <a:lnTo>
                <a:pt x="106316" y="2604289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9F2E0-E6B7-4261-BAEC-344D9CC6B940}">
      <dsp:nvSpPr>
        <dsp:cNvPr id="0" name=""/>
        <dsp:cNvSpPr/>
      </dsp:nvSpPr>
      <dsp:spPr>
        <a:xfrm>
          <a:off x="153580" y="2362837"/>
          <a:ext cx="106316" cy="184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953"/>
              </a:lnTo>
              <a:lnTo>
                <a:pt x="106316" y="184795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1C7C4-3C50-4752-AD0E-1B50DF2CC56E}">
      <dsp:nvSpPr>
        <dsp:cNvPr id="0" name=""/>
        <dsp:cNvSpPr/>
      </dsp:nvSpPr>
      <dsp:spPr>
        <a:xfrm>
          <a:off x="153580" y="2362837"/>
          <a:ext cx="106316" cy="1157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136"/>
              </a:lnTo>
              <a:lnTo>
                <a:pt x="106316" y="1157136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D46AE-864C-4793-9560-61CD69CE3FF7}">
      <dsp:nvSpPr>
        <dsp:cNvPr id="0" name=""/>
        <dsp:cNvSpPr/>
      </dsp:nvSpPr>
      <dsp:spPr>
        <a:xfrm>
          <a:off x="153580" y="2362837"/>
          <a:ext cx="106316" cy="383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826"/>
              </a:lnTo>
              <a:lnTo>
                <a:pt x="106316" y="383826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F384B-5D86-4CE5-BD1E-5CD04DFB953A}">
      <dsp:nvSpPr>
        <dsp:cNvPr id="0" name=""/>
        <dsp:cNvSpPr/>
      </dsp:nvSpPr>
      <dsp:spPr>
        <a:xfrm>
          <a:off x="767900" y="1509998"/>
          <a:ext cx="3821827" cy="277333"/>
        </a:xfrm>
        <a:custGeom>
          <a:avLst/>
          <a:gdLst/>
          <a:ahLst/>
          <a:cxnLst/>
          <a:rect l="0" t="0" r="0" b="0"/>
          <a:pathLst>
            <a:path>
              <a:moveTo>
                <a:pt x="3821827" y="0"/>
              </a:moveTo>
              <a:lnTo>
                <a:pt x="3821827" y="224226"/>
              </a:lnTo>
              <a:lnTo>
                <a:pt x="0" y="224226"/>
              </a:lnTo>
              <a:lnTo>
                <a:pt x="0" y="27733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2667000" y="828374"/>
          <a:ext cx="3845453" cy="68162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President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Kaustubh Deshpande</a:t>
          </a:r>
        </a:p>
      </dsp:txBody>
      <dsp:txXfrm>
        <a:off x="2667000" y="828374"/>
        <a:ext cx="3845453" cy="681623"/>
      </dsp:txXfrm>
    </dsp:sp>
    <dsp:sp modelId="{DBADBBD3-6AEA-462E-B2F3-71B38F8E591F}">
      <dsp:nvSpPr>
        <dsp:cNvPr id="0" name=""/>
        <dsp:cNvSpPr/>
      </dsp:nvSpPr>
      <dsp:spPr>
        <a:xfrm>
          <a:off x="0" y="1787331"/>
          <a:ext cx="1535800" cy="57550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2"/>
              </a:solidFill>
            </a:rPr>
            <a:t>VP Operations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none" kern="1200" dirty="0">
              <a:solidFill>
                <a:schemeClr val="tx2"/>
              </a:solidFill>
            </a:rPr>
            <a:t>John </a:t>
          </a:r>
          <a:r>
            <a:rPr lang="en-US" sz="1100" b="1" u="none" kern="1200" dirty="0" err="1">
              <a:solidFill>
                <a:schemeClr val="tx2"/>
              </a:solidFill>
            </a:rPr>
            <a:t>Kienstra</a:t>
          </a:r>
          <a:endParaRPr lang="en-US" sz="1100" b="1" u="none" kern="1200" dirty="0">
            <a:solidFill>
              <a:schemeClr val="tx2"/>
            </a:solidFill>
          </a:endParaRPr>
        </a:p>
      </dsp:txBody>
      <dsp:txXfrm>
        <a:off x="0" y="1787331"/>
        <a:ext cx="1535800" cy="575505"/>
      </dsp:txXfrm>
    </dsp:sp>
    <dsp:sp modelId="{9F192B89-8AB5-480D-947D-86C8FAC26642}">
      <dsp:nvSpPr>
        <dsp:cNvPr id="0" name=""/>
        <dsp:cNvSpPr/>
      </dsp:nvSpPr>
      <dsp:spPr>
        <a:xfrm>
          <a:off x="259896" y="2412745"/>
          <a:ext cx="1449837" cy="6678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Admin Operations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 </a:t>
          </a:r>
        </a:p>
      </dsp:txBody>
      <dsp:txXfrm>
        <a:off x="259896" y="2412745"/>
        <a:ext cx="1449837" cy="667835"/>
      </dsp:txXfrm>
    </dsp:sp>
    <dsp:sp modelId="{D422B6E4-B113-41FE-956D-886836843C68}">
      <dsp:nvSpPr>
        <dsp:cNvPr id="0" name=""/>
        <dsp:cNvSpPr/>
      </dsp:nvSpPr>
      <dsp:spPr>
        <a:xfrm>
          <a:off x="259896" y="3195462"/>
          <a:ext cx="1484620" cy="64902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Outreach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chemeClr val="tx2"/>
              </a:solidFill>
            </a:rPr>
            <a:t>Manish Gandhi</a:t>
          </a:r>
          <a:endParaRPr lang="en-US" sz="700" kern="1200" dirty="0">
            <a:solidFill>
              <a:schemeClr val="tx2"/>
            </a:solidFill>
          </a:endParaRPr>
        </a:p>
      </dsp:txBody>
      <dsp:txXfrm>
        <a:off x="259896" y="3195462"/>
        <a:ext cx="1484620" cy="649023"/>
      </dsp:txXfrm>
    </dsp:sp>
    <dsp:sp modelId="{2231EB4B-BC74-4F97-A970-88B66A6AD1DE}">
      <dsp:nvSpPr>
        <dsp:cNvPr id="0" name=""/>
        <dsp:cNvSpPr/>
      </dsp:nvSpPr>
      <dsp:spPr>
        <a:xfrm>
          <a:off x="259896" y="3906909"/>
          <a:ext cx="1484620" cy="60776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Education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PMP / CAPM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Josh Merkle</a:t>
          </a:r>
          <a:endParaRPr lang="en-US" sz="700" kern="1200" dirty="0"/>
        </a:p>
      </dsp:txBody>
      <dsp:txXfrm>
        <a:off x="259896" y="3906909"/>
        <a:ext cx="1484620" cy="607761"/>
      </dsp:txXfrm>
    </dsp:sp>
    <dsp:sp modelId="{BAD036E8-941A-4CF3-8F84-DFFC455B64A1}">
      <dsp:nvSpPr>
        <dsp:cNvPr id="0" name=""/>
        <dsp:cNvSpPr/>
      </dsp:nvSpPr>
      <dsp:spPr>
        <a:xfrm>
          <a:off x="259896" y="4583240"/>
          <a:ext cx="1561316" cy="76777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Advanced Topic Seminars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Judy Berman</a:t>
          </a:r>
        </a:p>
      </dsp:txBody>
      <dsp:txXfrm>
        <a:off x="259896" y="4583240"/>
        <a:ext cx="1561316" cy="767773"/>
      </dsp:txXfrm>
    </dsp:sp>
    <dsp:sp modelId="{5DD2DCC9-BEAA-4CF1-B48C-3B4DACC126C3}">
      <dsp:nvSpPr>
        <dsp:cNvPr id="0" name=""/>
        <dsp:cNvSpPr/>
      </dsp:nvSpPr>
      <dsp:spPr>
        <a:xfrm>
          <a:off x="1702554" y="1781014"/>
          <a:ext cx="1512240" cy="54920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2"/>
              </a:solidFill>
            </a:rPr>
            <a:t>VP Communications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2"/>
              </a:solidFill>
            </a:rPr>
            <a:t>Chandra Subramanian</a:t>
          </a:r>
        </a:p>
      </dsp:txBody>
      <dsp:txXfrm>
        <a:off x="1702554" y="1781014"/>
        <a:ext cx="1512240" cy="549207"/>
      </dsp:txXfrm>
    </dsp:sp>
    <dsp:sp modelId="{100CB45E-E1E4-40D8-B164-D145E6AA5E8B}">
      <dsp:nvSpPr>
        <dsp:cNvPr id="0" name=""/>
        <dsp:cNvSpPr/>
      </dsp:nvSpPr>
      <dsp:spPr>
        <a:xfrm>
          <a:off x="1916492" y="2481256"/>
          <a:ext cx="1441881" cy="73866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Marketing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Chandra Subramanian</a:t>
          </a:r>
        </a:p>
      </dsp:txBody>
      <dsp:txXfrm>
        <a:off x="1916492" y="2481256"/>
        <a:ext cx="1441881" cy="738663"/>
      </dsp:txXfrm>
    </dsp:sp>
    <dsp:sp modelId="{A9922918-B675-41FE-9858-DE91157762D4}">
      <dsp:nvSpPr>
        <dsp:cNvPr id="0" name=""/>
        <dsp:cNvSpPr/>
      </dsp:nvSpPr>
      <dsp:spPr>
        <a:xfrm>
          <a:off x="1916492" y="3286189"/>
          <a:ext cx="1415170" cy="73225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Social Media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Balaji </a:t>
          </a:r>
          <a:r>
            <a:rPr lang="en-US" sz="1000" b="1" kern="1200" dirty="0" err="1">
              <a:solidFill>
                <a:schemeClr val="tx2"/>
              </a:solidFill>
            </a:rPr>
            <a:t>Sriraghavan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1916492" y="3286189"/>
        <a:ext cx="1415170" cy="732252"/>
      </dsp:txXfrm>
    </dsp:sp>
    <dsp:sp modelId="{B6D36FEC-E21C-467F-8CCD-7747C0585E77}">
      <dsp:nvSpPr>
        <dsp:cNvPr id="0" name=""/>
        <dsp:cNvSpPr/>
      </dsp:nvSpPr>
      <dsp:spPr>
        <a:xfrm>
          <a:off x="1948938" y="4086490"/>
          <a:ext cx="1461778" cy="61492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Career and Chapter Relations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Chad </a:t>
          </a:r>
          <a:r>
            <a:rPr lang="en-US" sz="1000" b="1" u="none" kern="1200" dirty="0" err="1">
              <a:solidFill>
                <a:srgbClr val="1F497D"/>
              </a:solidFill>
            </a:rPr>
            <a:t>Yeargain</a:t>
          </a:r>
          <a:endParaRPr lang="en-US" sz="1000" b="1" u="none" kern="1200" dirty="0">
            <a:solidFill>
              <a:srgbClr val="1F497D"/>
            </a:solidFill>
          </a:endParaRPr>
        </a:p>
      </dsp:txBody>
      <dsp:txXfrm>
        <a:off x="1948938" y="4086490"/>
        <a:ext cx="1461778" cy="614926"/>
      </dsp:txXfrm>
    </dsp:sp>
    <dsp:sp modelId="{DD3F7EA8-D406-4CDC-9F7B-B343792C6FAC}">
      <dsp:nvSpPr>
        <dsp:cNvPr id="0" name=""/>
        <dsp:cNvSpPr/>
      </dsp:nvSpPr>
      <dsp:spPr>
        <a:xfrm>
          <a:off x="3305032" y="1781887"/>
          <a:ext cx="1292766" cy="52850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2"/>
              </a:solidFill>
            </a:rPr>
            <a:t>VP Finance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>
              <a:solidFill>
                <a:schemeClr val="tx2"/>
              </a:solidFill>
            </a:rPr>
            <a:t>Narmela</a:t>
          </a:r>
          <a:r>
            <a:rPr lang="en-US" sz="1100" b="1" kern="1200" dirty="0">
              <a:solidFill>
                <a:schemeClr val="tx2"/>
              </a:solidFill>
            </a:rPr>
            <a:t> </a:t>
          </a:r>
          <a:r>
            <a:rPr lang="en-US" sz="1100" b="1" kern="1200" dirty="0" err="1">
              <a:solidFill>
                <a:schemeClr val="tx2"/>
              </a:solidFill>
            </a:rPr>
            <a:t>Sargis</a:t>
          </a:r>
          <a:endParaRPr lang="en-US" sz="1200" b="1" kern="1200" dirty="0">
            <a:solidFill>
              <a:schemeClr val="tx2"/>
            </a:solidFill>
          </a:endParaRPr>
        </a:p>
      </dsp:txBody>
      <dsp:txXfrm>
        <a:off x="3305032" y="1781887"/>
        <a:ext cx="1292766" cy="528507"/>
      </dsp:txXfrm>
    </dsp:sp>
    <dsp:sp modelId="{1D458B48-8DAC-4A10-B156-CE09D40428D6}">
      <dsp:nvSpPr>
        <dsp:cNvPr id="0" name=""/>
        <dsp:cNvSpPr/>
      </dsp:nvSpPr>
      <dsp:spPr>
        <a:xfrm>
          <a:off x="3538134" y="2403491"/>
          <a:ext cx="1276667" cy="604666"/>
        </a:xfrm>
        <a:prstGeom prst="rect">
          <a:avLst/>
        </a:prstGeom>
        <a:solidFill>
          <a:srgbClr val="FCD5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2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Event Finances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Philippe </a:t>
          </a:r>
          <a:r>
            <a:rPr lang="en-US" sz="1000" b="1" u="none" kern="1200" dirty="0" err="1">
              <a:solidFill>
                <a:srgbClr val="1F497D"/>
              </a:solidFill>
            </a:rPr>
            <a:t>Diara</a:t>
          </a:r>
          <a:endParaRPr lang="en-US" sz="1000" b="1" u="none" kern="1200" dirty="0">
            <a:solidFill>
              <a:srgbClr val="1F497D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2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3538134" y="2403491"/>
        <a:ext cx="1276667" cy="604666"/>
      </dsp:txXfrm>
    </dsp:sp>
    <dsp:sp modelId="{D7A65288-97D4-4AEF-9EDA-6F659AB2E58F}">
      <dsp:nvSpPr>
        <dsp:cNvPr id="0" name=""/>
        <dsp:cNvSpPr/>
      </dsp:nvSpPr>
      <dsp:spPr>
        <a:xfrm>
          <a:off x="3538134" y="3049536"/>
          <a:ext cx="1304793" cy="67486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0" kern="1200" dirty="0">
              <a:solidFill>
                <a:schemeClr val="tx2"/>
              </a:solidFill>
            </a:rPr>
            <a:t>Director of Financial Accounting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0" kern="1200" dirty="0">
              <a:solidFill>
                <a:schemeClr val="tx2"/>
              </a:solidFill>
            </a:rPr>
            <a:t>Charles </a:t>
          </a:r>
          <a:r>
            <a:rPr lang="en-US" sz="1000" b="1" i="0" kern="1200" dirty="0" err="1">
              <a:solidFill>
                <a:schemeClr val="tx2"/>
              </a:solidFill>
            </a:rPr>
            <a:t>Caverly</a:t>
          </a:r>
          <a:endParaRPr lang="en-US" sz="1000" b="1" i="0" kern="1200" dirty="0">
            <a:solidFill>
              <a:schemeClr val="tx2"/>
            </a:solidFill>
          </a:endParaRPr>
        </a:p>
      </dsp:txBody>
      <dsp:txXfrm>
        <a:off x="3538134" y="3049536"/>
        <a:ext cx="1304793" cy="674863"/>
      </dsp:txXfrm>
    </dsp:sp>
    <dsp:sp modelId="{4FE86A46-FD39-4512-A680-96CD67E0E203}">
      <dsp:nvSpPr>
        <dsp:cNvPr id="0" name=""/>
        <dsp:cNvSpPr/>
      </dsp:nvSpPr>
      <dsp:spPr>
        <a:xfrm>
          <a:off x="3538134" y="3802098"/>
          <a:ext cx="1347755" cy="61755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Mentorship Program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David Doan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3538134" y="3802098"/>
        <a:ext cx="1347755" cy="617558"/>
      </dsp:txXfrm>
    </dsp:sp>
    <dsp:sp modelId="{FD9A86D2-B418-41EB-83F8-476E5C891390}">
      <dsp:nvSpPr>
        <dsp:cNvPr id="0" name=""/>
        <dsp:cNvSpPr/>
      </dsp:nvSpPr>
      <dsp:spPr>
        <a:xfrm>
          <a:off x="3544052" y="4504557"/>
          <a:ext cx="1344295" cy="589280"/>
        </a:xfrm>
        <a:prstGeom prst="rect">
          <a:avLst/>
        </a:prstGeom>
        <a:solidFill>
          <a:srgbClr val="FCD5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  <a:latin typeface="+mn-lt"/>
            </a:rPr>
            <a:t>Director of Dinner/Breakfast Program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  <a:latin typeface="+mn-lt"/>
            </a:rPr>
            <a:t>Rick Fox</a:t>
          </a:r>
        </a:p>
      </dsp:txBody>
      <dsp:txXfrm>
        <a:off x="3544052" y="4504557"/>
        <a:ext cx="1344295" cy="589280"/>
      </dsp:txXfrm>
    </dsp:sp>
    <dsp:sp modelId="{C0F03060-C953-4957-B24D-ECA2BE48C9C7}">
      <dsp:nvSpPr>
        <dsp:cNvPr id="0" name=""/>
        <dsp:cNvSpPr/>
      </dsp:nvSpPr>
      <dsp:spPr>
        <a:xfrm>
          <a:off x="3538134" y="5221366"/>
          <a:ext cx="1347755" cy="74936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Diehl &amp; Company Contracted CPA Tax Services</a:t>
          </a:r>
        </a:p>
      </dsp:txBody>
      <dsp:txXfrm>
        <a:off x="3538134" y="5221366"/>
        <a:ext cx="1347755" cy="749368"/>
      </dsp:txXfrm>
    </dsp:sp>
    <dsp:sp modelId="{DB742BDB-29EA-4D58-8820-9188A4904729}">
      <dsp:nvSpPr>
        <dsp:cNvPr id="0" name=""/>
        <dsp:cNvSpPr/>
      </dsp:nvSpPr>
      <dsp:spPr>
        <a:xfrm>
          <a:off x="4781342" y="1781887"/>
          <a:ext cx="1517035" cy="59512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2"/>
              </a:solidFill>
            </a:rPr>
            <a:t>VP Administration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>
              <a:solidFill>
                <a:schemeClr val="tx2"/>
              </a:solidFill>
            </a:rPr>
            <a:t>Paya</a:t>
          </a:r>
          <a:r>
            <a:rPr lang="en-US" sz="1100" b="1" kern="1200" dirty="0">
              <a:solidFill>
                <a:schemeClr val="tx2"/>
              </a:solidFill>
            </a:rPr>
            <a:t> Ebrahimi</a:t>
          </a:r>
          <a:endParaRPr lang="en-US" sz="1200" b="1" u="sng" kern="1200" dirty="0">
            <a:solidFill>
              <a:srgbClr val="FF0000"/>
            </a:solidFill>
          </a:endParaRPr>
        </a:p>
      </dsp:txBody>
      <dsp:txXfrm>
        <a:off x="4781342" y="1781887"/>
        <a:ext cx="1517035" cy="595122"/>
      </dsp:txXfrm>
    </dsp:sp>
    <dsp:sp modelId="{8B36B783-98C2-474A-B9B1-A684CBFE447D}">
      <dsp:nvSpPr>
        <dsp:cNvPr id="0" name=""/>
        <dsp:cNvSpPr/>
      </dsp:nvSpPr>
      <dsp:spPr>
        <a:xfrm>
          <a:off x="5092144" y="2403491"/>
          <a:ext cx="1326406" cy="55196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2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IT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>
              <a:solidFill>
                <a:srgbClr val="1F497D"/>
              </a:solidFill>
            </a:rPr>
            <a:t>Forrest Parson</a:t>
          </a:r>
          <a:endParaRPr lang="en-US" sz="1000" b="1" u="none" kern="1200" dirty="0">
            <a:solidFill>
              <a:srgbClr val="1F497D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chemeClr val="tx2"/>
            </a:solidFill>
          </a:endParaRPr>
        </a:p>
      </dsp:txBody>
      <dsp:txXfrm>
        <a:off x="5092144" y="2403491"/>
        <a:ext cx="1326406" cy="551968"/>
      </dsp:txXfrm>
    </dsp:sp>
    <dsp:sp modelId="{1103CBE1-1EF8-4135-8AC5-351D877095B9}">
      <dsp:nvSpPr>
        <dsp:cNvPr id="0" name=""/>
        <dsp:cNvSpPr/>
      </dsp:nvSpPr>
      <dsp:spPr>
        <a:xfrm>
          <a:off x="5092144" y="3034539"/>
          <a:ext cx="1326406" cy="69792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</a:t>
          </a:r>
          <a:br>
            <a:rPr lang="en-US" sz="1000" b="1" kern="1200" dirty="0">
              <a:solidFill>
                <a:schemeClr val="tx2"/>
              </a:solidFill>
            </a:rPr>
          </a:br>
          <a:r>
            <a:rPr lang="en-US" sz="1000" b="1" kern="1200" dirty="0">
              <a:solidFill>
                <a:schemeClr val="tx2"/>
              </a:solidFill>
            </a:rPr>
            <a:t> Knowledge </a:t>
          </a:r>
          <a:r>
            <a:rPr lang="en-US" sz="1000" b="1" kern="1200" dirty="0" err="1">
              <a:solidFill>
                <a:schemeClr val="tx2"/>
              </a:solidFill>
            </a:rPr>
            <a:t>Mgmt</a:t>
          </a:r>
          <a:r>
            <a:rPr lang="en-US" sz="1000" b="1" kern="1200" dirty="0">
              <a:solidFill>
                <a:schemeClr val="tx2"/>
              </a:solidFill>
            </a:rPr>
            <a:t> &amp; Business Processes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Ramya Kailas</a:t>
          </a:r>
          <a:endParaRPr lang="en-US" sz="1000" b="1" u="none" kern="1200" dirty="0">
            <a:solidFill>
              <a:schemeClr val="tx2"/>
            </a:solidFill>
          </a:endParaRPr>
        </a:p>
      </dsp:txBody>
      <dsp:txXfrm>
        <a:off x="5092144" y="3034539"/>
        <a:ext cx="1326406" cy="697927"/>
      </dsp:txXfrm>
    </dsp:sp>
    <dsp:sp modelId="{451691E2-CCB4-4801-B70D-E84F0760DEFD}">
      <dsp:nvSpPr>
        <dsp:cNvPr id="0" name=""/>
        <dsp:cNvSpPr/>
      </dsp:nvSpPr>
      <dsp:spPr>
        <a:xfrm>
          <a:off x="5092144" y="3902650"/>
          <a:ext cx="1290561" cy="50908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PMO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Imad </a:t>
          </a:r>
          <a:r>
            <a:rPr lang="en-US" sz="1000" b="1" u="none" kern="1200" dirty="0" err="1">
              <a:solidFill>
                <a:srgbClr val="1F497D"/>
              </a:solidFill>
            </a:rPr>
            <a:t>Alsadeq</a:t>
          </a:r>
          <a:endParaRPr lang="en-US" sz="1000" b="1" u="none" kern="1200" dirty="0">
            <a:solidFill>
              <a:srgbClr val="1F497D"/>
            </a:solidFill>
          </a:endParaRPr>
        </a:p>
      </dsp:txBody>
      <dsp:txXfrm>
        <a:off x="5092144" y="3902650"/>
        <a:ext cx="1290561" cy="509088"/>
      </dsp:txXfrm>
    </dsp:sp>
    <dsp:sp modelId="{2A14904C-1068-458A-AD06-16CB2BD54CE5}">
      <dsp:nvSpPr>
        <dsp:cNvPr id="0" name=""/>
        <dsp:cNvSpPr/>
      </dsp:nvSpPr>
      <dsp:spPr>
        <a:xfrm>
          <a:off x="5092144" y="4516383"/>
          <a:ext cx="1290571" cy="59466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Online Programs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Katya </a:t>
          </a:r>
          <a:r>
            <a:rPr lang="en-US" sz="1000" b="1" kern="1200" dirty="0" err="1">
              <a:solidFill>
                <a:schemeClr val="tx2"/>
              </a:solidFill>
            </a:rPr>
            <a:t>Kazaryan</a:t>
          </a:r>
          <a:endParaRPr lang="en-US" sz="1000" b="1" u="sng" kern="1200" dirty="0">
            <a:solidFill>
              <a:srgbClr val="FF0000"/>
            </a:solidFill>
          </a:endParaRPr>
        </a:p>
      </dsp:txBody>
      <dsp:txXfrm>
        <a:off x="5092144" y="4516383"/>
        <a:ext cx="1290571" cy="594661"/>
      </dsp:txXfrm>
    </dsp:sp>
    <dsp:sp modelId="{E9BE6008-4C2D-4170-87F3-2D87303DBDE0}">
      <dsp:nvSpPr>
        <dsp:cNvPr id="0" name=""/>
        <dsp:cNvSpPr/>
      </dsp:nvSpPr>
      <dsp:spPr>
        <a:xfrm>
          <a:off x="6325392" y="1783583"/>
          <a:ext cx="1518558" cy="59113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2"/>
              </a:solidFill>
            </a:rPr>
            <a:t>VP of Strategy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2"/>
              </a:solidFill>
            </a:rPr>
            <a:t>Roshan </a:t>
          </a:r>
          <a:r>
            <a:rPr lang="en-US" sz="1100" b="1" kern="1200" dirty="0" err="1">
              <a:solidFill>
                <a:schemeClr val="tx2"/>
              </a:solidFill>
            </a:rPr>
            <a:t>Bijlani</a:t>
          </a:r>
          <a:endParaRPr lang="en-US" sz="1100" b="1" kern="1200" dirty="0">
            <a:solidFill>
              <a:schemeClr val="tx2"/>
            </a:solidFill>
          </a:endParaRPr>
        </a:p>
      </dsp:txBody>
      <dsp:txXfrm>
        <a:off x="6325392" y="1783583"/>
        <a:ext cx="1518558" cy="591139"/>
      </dsp:txXfrm>
    </dsp:sp>
    <dsp:sp modelId="{6CF68C4C-02B0-4F57-82A6-52778E7032E9}">
      <dsp:nvSpPr>
        <dsp:cNvPr id="0" name=""/>
        <dsp:cNvSpPr/>
      </dsp:nvSpPr>
      <dsp:spPr>
        <a:xfrm>
          <a:off x="6647878" y="2475153"/>
          <a:ext cx="1377707" cy="57678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Strategic Planning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Eric Smith</a:t>
          </a:r>
        </a:p>
      </dsp:txBody>
      <dsp:txXfrm>
        <a:off x="6647878" y="2475153"/>
        <a:ext cx="1377707" cy="576782"/>
      </dsp:txXfrm>
    </dsp:sp>
    <dsp:sp modelId="{DCCC751F-94E8-458F-B1AB-679A889F7224}">
      <dsp:nvSpPr>
        <dsp:cNvPr id="0" name=""/>
        <dsp:cNvSpPr/>
      </dsp:nvSpPr>
      <dsp:spPr>
        <a:xfrm>
          <a:off x="6647878" y="3210064"/>
          <a:ext cx="1377707" cy="56416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Membership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Kristina Miller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6647878" y="3210064"/>
        <a:ext cx="1377707" cy="564168"/>
      </dsp:txXfrm>
    </dsp:sp>
    <dsp:sp modelId="{6A0A2CA3-D32C-4F3B-A457-E1ED0E89FB6E}">
      <dsp:nvSpPr>
        <dsp:cNvPr id="0" name=""/>
        <dsp:cNvSpPr/>
      </dsp:nvSpPr>
      <dsp:spPr>
        <a:xfrm>
          <a:off x="6647878" y="3897453"/>
          <a:ext cx="1328206" cy="59906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Volunteers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Mai Tran</a:t>
          </a:r>
        </a:p>
      </dsp:txBody>
      <dsp:txXfrm>
        <a:off x="6647878" y="3897453"/>
        <a:ext cx="1328206" cy="599069"/>
      </dsp:txXfrm>
    </dsp:sp>
    <dsp:sp modelId="{7E3A7E7B-2AA9-4902-8F7A-36B0C0F9D12B}">
      <dsp:nvSpPr>
        <dsp:cNvPr id="0" name=""/>
        <dsp:cNvSpPr/>
      </dsp:nvSpPr>
      <dsp:spPr>
        <a:xfrm>
          <a:off x="6647878" y="4602737"/>
          <a:ext cx="1328206" cy="59906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Director of Networking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Shailaja Kamath</a:t>
          </a:r>
        </a:p>
      </dsp:txBody>
      <dsp:txXfrm>
        <a:off x="6647878" y="4602737"/>
        <a:ext cx="1328206" cy="599069"/>
      </dsp:txXfrm>
    </dsp:sp>
    <dsp:sp modelId="{52256FE1-196E-4C1A-A965-C75FB1F3687F}">
      <dsp:nvSpPr>
        <dsp:cNvPr id="0" name=""/>
        <dsp:cNvSpPr/>
      </dsp:nvSpPr>
      <dsp:spPr>
        <a:xfrm>
          <a:off x="7937540" y="1787331"/>
          <a:ext cx="1192611" cy="596305"/>
        </a:xfrm>
        <a:prstGeom prst="rect">
          <a:avLst/>
        </a:prstGeom>
        <a:solidFill>
          <a:srgbClr val="FCD5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2"/>
              </a:solidFill>
            </a:rPr>
            <a:t>Past President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>
              <a:solidFill>
                <a:schemeClr val="tx2"/>
              </a:solidFill>
            </a:rPr>
            <a:t>Prateet</a:t>
          </a:r>
          <a:r>
            <a:rPr lang="en-US" sz="1100" b="1" kern="1200" dirty="0">
              <a:solidFill>
                <a:schemeClr val="tx2"/>
              </a:solidFill>
            </a:rPr>
            <a:t> Verma</a:t>
          </a:r>
        </a:p>
      </dsp:txBody>
      <dsp:txXfrm>
        <a:off x="7937540" y="1787331"/>
        <a:ext cx="1192611" cy="596305"/>
      </dsp:txXfrm>
    </dsp:sp>
    <dsp:sp modelId="{4C7DB0E5-7590-4143-B5F1-7371A4196931}">
      <dsp:nvSpPr>
        <dsp:cNvPr id="0" name=""/>
        <dsp:cNvSpPr/>
      </dsp:nvSpPr>
      <dsp:spPr>
        <a:xfrm>
          <a:off x="1963208" y="4734453"/>
          <a:ext cx="1461778" cy="61492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Community Forums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John King </a:t>
          </a:r>
        </a:p>
      </dsp:txBody>
      <dsp:txXfrm>
        <a:off x="1963208" y="4734453"/>
        <a:ext cx="1461778" cy="61492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DDE8-6B41-4EBA-B803-320BA2261149}">
      <dsp:nvSpPr>
        <dsp:cNvPr id="0" name=""/>
        <dsp:cNvSpPr/>
      </dsp:nvSpPr>
      <dsp:spPr>
        <a:xfrm>
          <a:off x="6523703" y="1987920"/>
          <a:ext cx="184390" cy="1335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5359"/>
              </a:lnTo>
              <a:lnTo>
                <a:pt x="184390" y="1335359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EF468-D5BD-46BD-A99E-6BC4A225652E}">
      <dsp:nvSpPr>
        <dsp:cNvPr id="0" name=""/>
        <dsp:cNvSpPr/>
      </dsp:nvSpPr>
      <dsp:spPr>
        <a:xfrm>
          <a:off x="4458151" y="800080"/>
          <a:ext cx="2716083" cy="374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72"/>
              </a:lnTo>
              <a:lnTo>
                <a:pt x="2716083" y="308772"/>
              </a:lnTo>
              <a:lnTo>
                <a:pt x="2716083" y="37405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7EF60-87DB-4896-BE1A-C8B99B81B5B3}">
      <dsp:nvSpPr>
        <dsp:cNvPr id="0" name=""/>
        <dsp:cNvSpPr/>
      </dsp:nvSpPr>
      <dsp:spPr>
        <a:xfrm>
          <a:off x="4862286" y="1987920"/>
          <a:ext cx="91440" cy="788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8302"/>
              </a:lnTo>
              <a:lnTo>
                <a:pt x="72405" y="788302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E2BA5-1E68-420E-AD3F-EDE6B1205230}">
      <dsp:nvSpPr>
        <dsp:cNvPr id="0" name=""/>
        <dsp:cNvSpPr/>
      </dsp:nvSpPr>
      <dsp:spPr>
        <a:xfrm>
          <a:off x="4458151" y="800080"/>
          <a:ext cx="1100386" cy="374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72"/>
              </a:lnTo>
              <a:lnTo>
                <a:pt x="1100386" y="308772"/>
              </a:lnTo>
              <a:lnTo>
                <a:pt x="1100386" y="37405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11407-E7EC-49CC-8FD4-3704E209B977}">
      <dsp:nvSpPr>
        <dsp:cNvPr id="0" name=""/>
        <dsp:cNvSpPr/>
      </dsp:nvSpPr>
      <dsp:spPr>
        <a:xfrm>
          <a:off x="2959322" y="1975837"/>
          <a:ext cx="197613" cy="2729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9127"/>
              </a:lnTo>
              <a:lnTo>
                <a:pt x="197613" y="2729127"/>
              </a:lnTo>
            </a:path>
          </a:pathLst>
        </a:custGeom>
        <a:noFill/>
        <a:ln w="25400" cap="flat" cmpd="sng" algn="ctr">
          <a:solidFill>
            <a:srgbClr val="1F497D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1E9B9-7C66-418E-A87E-2AE1F4379CD7}">
      <dsp:nvSpPr>
        <dsp:cNvPr id="0" name=""/>
        <dsp:cNvSpPr/>
      </dsp:nvSpPr>
      <dsp:spPr>
        <a:xfrm>
          <a:off x="2959322" y="1975837"/>
          <a:ext cx="199198" cy="1620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0341"/>
              </a:lnTo>
              <a:lnTo>
                <a:pt x="199198" y="1620341"/>
              </a:lnTo>
            </a:path>
          </a:pathLst>
        </a:custGeom>
        <a:noFill/>
        <a:ln w="25400" cap="flat" cmpd="sng" algn="ctr">
          <a:solidFill>
            <a:srgbClr val="1F497D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9B28C-05ED-4065-9046-05A0380FF209}">
      <dsp:nvSpPr>
        <dsp:cNvPr id="0" name=""/>
        <dsp:cNvSpPr/>
      </dsp:nvSpPr>
      <dsp:spPr>
        <a:xfrm>
          <a:off x="2959322" y="1975837"/>
          <a:ext cx="152378" cy="70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5141"/>
              </a:lnTo>
              <a:lnTo>
                <a:pt x="152378" y="705141"/>
              </a:lnTo>
            </a:path>
          </a:pathLst>
        </a:custGeom>
        <a:noFill/>
        <a:ln w="25400" cap="flat" cmpd="sng" algn="ctr">
          <a:solidFill>
            <a:srgbClr val="1F497D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A519C-D01F-47AF-B642-72CAFBB549BA}">
      <dsp:nvSpPr>
        <dsp:cNvPr id="0" name=""/>
        <dsp:cNvSpPr/>
      </dsp:nvSpPr>
      <dsp:spPr>
        <a:xfrm>
          <a:off x="3604330" y="800080"/>
          <a:ext cx="853820" cy="369496"/>
        </a:xfrm>
        <a:custGeom>
          <a:avLst/>
          <a:gdLst/>
          <a:ahLst/>
          <a:cxnLst/>
          <a:rect l="0" t="0" r="0" b="0"/>
          <a:pathLst>
            <a:path>
              <a:moveTo>
                <a:pt x="853820" y="0"/>
              </a:moveTo>
              <a:lnTo>
                <a:pt x="853820" y="304219"/>
              </a:lnTo>
              <a:lnTo>
                <a:pt x="0" y="304219"/>
              </a:lnTo>
              <a:lnTo>
                <a:pt x="0" y="36949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45D58-5662-44F0-81C0-A6CC7F1F3454}">
      <dsp:nvSpPr>
        <dsp:cNvPr id="0" name=""/>
        <dsp:cNvSpPr/>
      </dsp:nvSpPr>
      <dsp:spPr>
        <a:xfrm>
          <a:off x="1171153" y="1980935"/>
          <a:ext cx="198216" cy="1436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986"/>
              </a:lnTo>
              <a:lnTo>
                <a:pt x="198216" y="143698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B08D5-99AB-4D37-B0F5-6E918F9DFEF9}">
      <dsp:nvSpPr>
        <dsp:cNvPr id="0" name=""/>
        <dsp:cNvSpPr/>
      </dsp:nvSpPr>
      <dsp:spPr>
        <a:xfrm>
          <a:off x="1171153" y="1980935"/>
          <a:ext cx="198216" cy="526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395"/>
              </a:lnTo>
              <a:lnTo>
                <a:pt x="198216" y="526395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70AF6-7464-4FF6-B3CD-4CF14C7C35E3}">
      <dsp:nvSpPr>
        <dsp:cNvPr id="0" name=""/>
        <dsp:cNvSpPr/>
      </dsp:nvSpPr>
      <dsp:spPr>
        <a:xfrm>
          <a:off x="1844527" y="800080"/>
          <a:ext cx="2613623" cy="367059"/>
        </a:xfrm>
        <a:custGeom>
          <a:avLst/>
          <a:gdLst/>
          <a:ahLst/>
          <a:cxnLst/>
          <a:rect l="0" t="0" r="0" b="0"/>
          <a:pathLst>
            <a:path>
              <a:moveTo>
                <a:pt x="2613623" y="0"/>
              </a:moveTo>
              <a:lnTo>
                <a:pt x="2613623" y="301781"/>
              </a:lnTo>
              <a:lnTo>
                <a:pt x="0" y="301781"/>
              </a:lnTo>
              <a:lnTo>
                <a:pt x="0" y="367059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902" y="0"/>
          <a:ext cx="8914497" cy="80008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Online Programs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Katya </a:t>
          </a:r>
          <a:r>
            <a:rPr lang="en-US" sz="1400" b="1" kern="1200" dirty="0" err="1">
              <a:solidFill>
                <a:schemeClr val="tx2"/>
              </a:solidFill>
            </a:rPr>
            <a:t>Kazaryan</a:t>
          </a: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u="none" kern="1200" dirty="0">
            <a:solidFill>
              <a:schemeClr val="tx2"/>
            </a:solidFill>
          </a:endParaRPr>
        </a:p>
      </dsp:txBody>
      <dsp:txXfrm>
        <a:off x="902" y="0"/>
        <a:ext cx="8914497" cy="800080"/>
      </dsp:txXfrm>
    </dsp:sp>
    <dsp:sp modelId="{AA92D0E4-72D2-4194-8503-4C9F112636B2}">
      <dsp:nvSpPr>
        <dsp:cNvPr id="0" name=""/>
        <dsp:cNvSpPr/>
      </dsp:nvSpPr>
      <dsp:spPr>
        <a:xfrm>
          <a:off x="1002809" y="1167140"/>
          <a:ext cx="1683437" cy="81379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Study Groups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 err="1">
              <a:solidFill>
                <a:srgbClr val="1F497D"/>
              </a:solidFill>
            </a:rPr>
            <a:t>Vazi</a:t>
          </a:r>
          <a:r>
            <a:rPr lang="en-US" sz="1000" b="1" u="none" kern="1200" dirty="0">
              <a:solidFill>
                <a:srgbClr val="1F497D"/>
              </a:solidFill>
            </a:rPr>
            <a:t> </a:t>
          </a:r>
          <a:r>
            <a:rPr lang="en-US" sz="1000" b="1" u="none" kern="1200" dirty="0" err="1">
              <a:solidFill>
                <a:srgbClr val="1F497D"/>
              </a:solidFill>
            </a:rPr>
            <a:t>Okhandiar</a:t>
          </a:r>
          <a:endParaRPr lang="en-US" sz="1000" b="1" u="sng" kern="1200" dirty="0">
            <a:solidFill>
              <a:srgbClr val="FF0000"/>
            </a:solidFill>
          </a:endParaRPr>
        </a:p>
      </dsp:txBody>
      <dsp:txXfrm>
        <a:off x="1002809" y="1167140"/>
        <a:ext cx="1683437" cy="813795"/>
      </dsp:txXfrm>
    </dsp:sp>
    <dsp:sp modelId="{69A13739-1CE1-4BFB-9692-9A24E970BF13}">
      <dsp:nvSpPr>
        <dsp:cNvPr id="0" name=""/>
        <dsp:cNvSpPr/>
      </dsp:nvSpPr>
      <dsp:spPr>
        <a:xfrm>
          <a:off x="1369369" y="2123412"/>
          <a:ext cx="1332658" cy="76783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Study Group Instructor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Andrea </a:t>
          </a:r>
          <a:r>
            <a:rPr lang="en-US" sz="1000" b="1" kern="1200" dirty="0" err="1">
              <a:solidFill>
                <a:schemeClr val="tx2"/>
              </a:solidFill>
            </a:rPr>
            <a:t>Sallouti</a:t>
          </a:r>
          <a:endParaRPr lang="en-US" sz="1000" kern="1200" dirty="0"/>
        </a:p>
      </dsp:txBody>
      <dsp:txXfrm>
        <a:off x="1369369" y="2123412"/>
        <a:ext cx="1332658" cy="767836"/>
      </dsp:txXfrm>
    </dsp:sp>
    <dsp:sp modelId="{04D85FC4-59BA-4C04-803B-98970304ED13}">
      <dsp:nvSpPr>
        <dsp:cNvPr id="0" name=""/>
        <dsp:cNvSpPr/>
      </dsp:nvSpPr>
      <dsp:spPr>
        <a:xfrm>
          <a:off x="1369369" y="3021804"/>
          <a:ext cx="1332658" cy="79223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Study group Instructor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Kristi Truong</a:t>
          </a:r>
          <a:endParaRPr lang="en-US" sz="1000" kern="1200" dirty="0"/>
        </a:p>
      </dsp:txBody>
      <dsp:txXfrm>
        <a:off x="1369369" y="3021804"/>
        <a:ext cx="1332658" cy="792234"/>
      </dsp:txXfrm>
    </dsp:sp>
    <dsp:sp modelId="{CCB1BBB3-4FF1-45B5-8C64-24865D844DD5}">
      <dsp:nvSpPr>
        <dsp:cNvPr id="0" name=""/>
        <dsp:cNvSpPr/>
      </dsp:nvSpPr>
      <dsp:spPr>
        <a:xfrm>
          <a:off x="2798070" y="1169577"/>
          <a:ext cx="1612520" cy="80626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Webinars Program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Bill Neil</a:t>
          </a:r>
          <a:endParaRPr lang="en-US" sz="1000" u="none" kern="1200" dirty="0">
            <a:solidFill>
              <a:srgbClr val="1F497D"/>
            </a:solidFill>
          </a:endParaRPr>
        </a:p>
      </dsp:txBody>
      <dsp:txXfrm>
        <a:off x="2798070" y="1169577"/>
        <a:ext cx="1612520" cy="806260"/>
      </dsp:txXfrm>
    </dsp:sp>
    <dsp:sp modelId="{5DEE4B24-FF52-4F3C-B702-372FCDED7ABE}">
      <dsp:nvSpPr>
        <dsp:cNvPr id="0" name=""/>
        <dsp:cNvSpPr/>
      </dsp:nvSpPr>
      <dsp:spPr>
        <a:xfrm>
          <a:off x="3111701" y="2297601"/>
          <a:ext cx="1429990" cy="766754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</a:rPr>
            <a:t>Webinar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Carissa Lombardi</a:t>
          </a:r>
        </a:p>
      </dsp:txBody>
      <dsp:txXfrm>
        <a:off x="3111701" y="2297601"/>
        <a:ext cx="1429990" cy="766754"/>
      </dsp:txXfrm>
    </dsp:sp>
    <dsp:sp modelId="{B45FBC52-DD61-4E7B-8716-3E3A51C904EE}">
      <dsp:nvSpPr>
        <dsp:cNvPr id="0" name=""/>
        <dsp:cNvSpPr/>
      </dsp:nvSpPr>
      <dsp:spPr>
        <a:xfrm>
          <a:off x="3158521" y="3212801"/>
          <a:ext cx="1413826" cy="766754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Webinars Designer / IT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chemeClr val="tx2"/>
              </a:solidFill>
            </a:rPr>
            <a:t>Ajay Kunde </a:t>
          </a:r>
          <a:endParaRPr lang="en-US" sz="1000" u="none" kern="1200" dirty="0">
            <a:solidFill>
              <a:schemeClr val="tx2"/>
            </a:solidFill>
          </a:endParaRPr>
        </a:p>
      </dsp:txBody>
      <dsp:txXfrm>
        <a:off x="3158521" y="3212801"/>
        <a:ext cx="1413826" cy="766754"/>
      </dsp:txXfrm>
    </dsp:sp>
    <dsp:sp modelId="{8FB4A2B9-F396-4FFE-BC2A-C8EB67018062}">
      <dsp:nvSpPr>
        <dsp:cNvPr id="0" name=""/>
        <dsp:cNvSpPr/>
      </dsp:nvSpPr>
      <dsp:spPr>
        <a:xfrm>
          <a:off x="3156936" y="4323316"/>
          <a:ext cx="1410649" cy="763297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rPr>
            <a:t>Speaker and Sponsorship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rPr>
            <a:t>Elizabeth Nguyen</a:t>
          </a:r>
        </a:p>
      </dsp:txBody>
      <dsp:txXfrm>
        <a:off x="3156936" y="4323316"/>
        <a:ext cx="1410649" cy="763297"/>
      </dsp:txXfrm>
    </dsp:sp>
    <dsp:sp modelId="{583E2656-D276-43F5-BC72-65B334D13F9F}">
      <dsp:nvSpPr>
        <dsp:cNvPr id="0" name=""/>
        <dsp:cNvSpPr/>
      </dsp:nvSpPr>
      <dsp:spPr>
        <a:xfrm>
          <a:off x="4745373" y="1174131"/>
          <a:ext cx="1626328" cy="813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Milestones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Kassandra </a:t>
          </a:r>
          <a:r>
            <a:rPr lang="en-US" sz="1000" b="1" kern="1200" dirty="0" err="1">
              <a:solidFill>
                <a:schemeClr val="tx2"/>
              </a:solidFill>
            </a:rPr>
            <a:t>Nwadigo</a:t>
          </a:r>
          <a:r>
            <a:rPr lang="en-US" sz="1000" b="1" kern="1200" dirty="0">
              <a:solidFill>
                <a:schemeClr val="tx2"/>
              </a:solidFill>
            </a:rPr>
            <a:t>-Cobb</a:t>
          </a:r>
        </a:p>
      </dsp:txBody>
      <dsp:txXfrm>
        <a:off x="4745373" y="1174131"/>
        <a:ext cx="1626328" cy="813788"/>
      </dsp:txXfrm>
    </dsp:sp>
    <dsp:sp modelId="{F0D47F4D-71C7-402B-BA6F-16DE2864B11F}">
      <dsp:nvSpPr>
        <dsp:cNvPr id="0" name=""/>
        <dsp:cNvSpPr/>
      </dsp:nvSpPr>
      <dsp:spPr>
        <a:xfrm>
          <a:off x="4934692" y="2391838"/>
          <a:ext cx="1315630" cy="768768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</a:rPr>
            <a:t>Writers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Dennis Burns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>
            <a:solidFill>
              <a:srgbClr val="1F497D"/>
            </a:solidFill>
          </a:endParaRPr>
        </a:p>
      </dsp:txBody>
      <dsp:txXfrm>
        <a:off x="4934692" y="2391838"/>
        <a:ext cx="1315630" cy="768768"/>
      </dsp:txXfrm>
    </dsp:sp>
    <dsp:sp modelId="{656B53F7-F991-4730-951B-C3BC4AE71CC1}">
      <dsp:nvSpPr>
        <dsp:cNvPr id="0" name=""/>
        <dsp:cNvSpPr/>
      </dsp:nvSpPr>
      <dsp:spPr>
        <a:xfrm>
          <a:off x="6361070" y="1174131"/>
          <a:ext cx="1626328" cy="813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Photographer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Rong </a:t>
          </a:r>
          <a:r>
            <a:rPr lang="en-US" sz="1000" b="1" u="none" kern="1200" dirty="0" err="1">
              <a:solidFill>
                <a:srgbClr val="1F497D"/>
              </a:solidFill>
            </a:rPr>
            <a:t>Nie</a:t>
          </a:r>
          <a:endParaRPr lang="en-US" sz="1000" b="1" u="none" kern="1200" dirty="0">
            <a:solidFill>
              <a:srgbClr val="1F497D"/>
            </a:solidFill>
          </a:endParaRPr>
        </a:p>
      </dsp:txBody>
      <dsp:txXfrm>
        <a:off x="6361070" y="1174131"/>
        <a:ext cx="1626328" cy="813788"/>
      </dsp:txXfrm>
    </dsp:sp>
    <dsp:sp modelId="{FFB2E9AC-670E-4C0F-9DA1-BD2EF840058F}">
      <dsp:nvSpPr>
        <dsp:cNvPr id="0" name=""/>
        <dsp:cNvSpPr/>
      </dsp:nvSpPr>
      <dsp:spPr>
        <a:xfrm>
          <a:off x="6708094" y="2938895"/>
          <a:ext cx="1803803" cy="768768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</a:rPr>
            <a:t>Photographer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William Noyes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solidFill>
              <a:srgbClr val="1F497D"/>
            </a:solidFill>
          </a:endParaRPr>
        </a:p>
      </dsp:txBody>
      <dsp:txXfrm>
        <a:off x="6708094" y="2938895"/>
        <a:ext cx="1803803" cy="76876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1995-9917-414F-9961-DA915954BB4B}">
      <dsp:nvSpPr>
        <dsp:cNvPr id="0" name=""/>
        <dsp:cNvSpPr/>
      </dsp:nvSpPr>
      <dsp:spPr>
        <a:xfrm>
          <a:off x="8295" y="0"/>
          <a:ext cx="8907104" cy="650626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0" b="1" kern="1200" dirty="0">
              <a:solidFill>
                <a:schemeClr val="tx2"/>
              </a:solidFill>
            </a:rPr>
            <a:t>STRATEGY </a:t>
          </a:r>
        </a:p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>
              <a:solidFill>
                <a:schemeClr val="tx2"/>
              </a:solidFill>
            </a:rPr>
            <a:t>Roshan </a:t>
          </a:r>
          <a:r>
            <a:rPr lang="en-US" sz="5000" b="1" kern="1200" dirty="0" err="1">
              <a:solidFill>
                <a:schemeClr val="tx2"/>
              </a:solidFill>
            </a:rPr>
            <a:t>Bijlani</a:t>
          </a:r>
          <a:endParaRPr lang="en-US" sz="5000" b="1" kern="1200" dirty="0">
            <a:solidFill>
              <a:schemeClr val="tx2"/>
            </a:solidFill>
          </a:endParaRPr>
        </a:p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>
              <a:solidFill>
                <a:schemeClr val="tx2"/>
              </a:solidFill>
            </a:rPr>
            <a:t>VP</a:t>
          </a:r>
        </a:p>
      </dsp:txBody>
      <dsp:txXfrm>
        <a:off x="8295" y="0"/>
        <a:ext cx="8907104" cy="650626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3153D-119A-47F3-92C3-54046F6A3166}">
      <dsp:nvSpPr>
        <dsp:cNvPr id="0" name=""/>
        <dsp:cNvSpPr/>
      </dsp:nvSpPr>
      <dsp:spPr>
        <a:xfrm>
          <a:off x="3593594" y="1024099"/>
          <a:ext cx="864556" cy="2818990"/>
        </a:xfrm>
        <a:custGeom>
          <a:avLst/>
          <a:gdLst/>
          <a:ahLst/>
          <a:cxnLst/>
          <a:rect l="0" t="0" r="0" b="0"/>
          <a:pathLst>
            <a:path>
              <a:moveTo>
                <a:pt x="864556" y="0"/>
              </a:moveTo>
              <a:lnTo>
                <a:pt x="864556" y="2753712"/>
              </a:lnTo>
              <a:lnTo>
                <a:pt x="0" y="2753712"/>
              </a:lnTo>
              <a:lnTo>
                <a:pt x="0" y="281899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9D039-CB17-4556-9F20-E990536BA0E8}">
      <dsp:nvSpPr>
        <dsp:cNvPr id="0" name=""/>
        <dsp:cNvSpPr/>
      </dsp:nvSpPr>
      <dsp:spPr>
        <a:xfrm>
          <a:off x="3503277" y="1024099"/>
          <a:ext cx="954873" cy="1566685"/>
        </a:xfrm>
        <a:custGeom>
          <a:avLst/>
          <a:gdLst/>
          <a:ahLst/>
          <a:cxnLst/>
          <a:rect l="0" t="0" r="0" b="0"/>
          <a:pathLst>
            <a:path>
              <a:moveTo>
                <a:pt x="954873" y="0"/>
              </a:moveTo>
              <a:lnTo>
                <a:pt x="954873" y="1501408"/>
              </a:lnTo>
              <a:lnTo>
                <a:pt x="0" y="1501408"/>
              </a:lnTo>
              <a:lnTo>
                <a:pt x="0" y="1566685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902" y="224018"/>
          <a:ext cx="8914497" cy="80008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Strategic Planning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Eric Smith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</dsp:txBody>
      <dsp:txXfrm>
        <a:off x="902" y="224018"/>
        <a:ext cx="8914497" cy="800080"/>
      </dsp:txXfrm>
    </dsp:sp>
    <dsp:sp modelId="{34C4035A-835A-4A2C-843F-30D6B5ED8E5C}">
      <dsp:nvSpPr>
        <dsp:cNvPr id="0" name=""/>
        <dsp:cNvSpPr/>
      </dsp:nvSpPr>
      <dsp:spPr>
        <a:xfrm>
          <a:off x="2615186" y="2590785"/>
          <a:ext cx="1776181" cy="813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Project Analyst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 </a:t>
          </a:r>
        </a:p>
      </dsp:txBody>
      <dsp:txXfrm>
        <a:off x="2615186" y="2590785"/>
        <a:ext cx="1776181" cy="813788"/>
      </dsp:txXfrm>
    </dsp:sp>
    <dsp:sp modelId="{2B55FBBC-D29B-4923-AEDC-64DBACC13D05}">
      <dsp:nvSpPr>
        <dsp:cNvPr id="0" name=""/>
        <dsp:cNvSpPr/>
      </dsp:nvSpPr>
      <dsp:spPr>
        <a:xfrm>
          <a:off x="2691387" y="3843089"/>
          <a:ext cx="1804412" cy="81381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kern="1200" dirty="0">
              <a:solidFill>
                <a:schemeClr val="tx2"/>
              </a:solidFill>
            </a:rPr>
            <a:t>Board of Governors Deputy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00" b="1" kern="1200" dirty="0">
            <a:solidFill>
              <a:schemeClr val="tx2"/>
            </a:solidFill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chemeClr val="tx2"/>
              </a:solidFill>
            </a:rPr>
            <a:t>Stuart Douglas</a:t>
          </a:r>
          <a:endParaRPr lang="en-US" sz="1000" u="none" kern="1200" dirty="0">
            <a:solidFill>
              <a:schemeClr val="tx2"/>
            </a:solidFill>
          </a:endParaRPr>
        </a:p>
      </dsp:txBody>
      <dsp:txXfrm>
        <a:off x="2691387" y="3843089"/>
        <a:ext cx="1804412" cy="81381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6856C-2402-447B-800B-C51A4FF41C0D}">
      <dsp:nvSpPr>
        <dsp:cNvPr id="0" name=""/>
        <dsp:cNvSpPr/>
      </dsp:nvSpPr>
      <dsp:spPr>
        <a:xfrm>
          <a:off x="4665013" y="891296"/>
          <a:ext cx="3503927" cy="1178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475"/>
              </a:lnTo>
              <a:lnTo>
                <a:pt x="3503927" y="1128475"/>
              </a:lnTo>
              <a:lnTo>
                <a:pt x="3503927" y="1178469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2F9F9-90DD-44AF-BDEC-AD0714EC0076}">
      <dsp:nvSpPr>
        <dsp:cNvPr id="0" name=""/>
        <dsp:cNvSpPr/>
      </dsp:nvSpPr>
      <dsp:spPr>
        <a:xfrm>
          <a:off x="4665013" y="891296"/>
          <a:ext cx="1716471" cy="1166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109"/>
              </a:lnTo>
              <a:lnTo>
                <a:pt x="1716471" y="1116109"/>
              </a:lnTo>
              <a:lnTo>
                <a:pt x="1716471" y="116610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E12C6-5B40-4926-930F-92B31F5F411E}">
      <dsp:nvSpPr>
        <dsp:cNvPr id="0" name=""/>
        <dsp:cNvSpPr/>
      </dsp:nvSpPr>
      <dsp:spPr>
        <a:xfrm>
          <a:off x="3890959" y="2795671"/>
          <a:ext cx="223839" cy="434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732"/>
              </a:lnTo>
              <a:lnTo>
                <a:pt x="223839" y="434732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C1D09-2CFB-4FD3-957D-0021869D11E9}">
      <dsp:nvSpPr>
        <dsp:cNvPr id="0" name=""/>
        <dsp:cNvSpPr/>
      </dsp:nvSpPr>
      <dsp:spPr>
        <a:xfrm>
          <a:off x="4519606" y="891296"/>
          <a:ext cx="145406" cy="1166103"/>
        </a:xfrm>
        <a:custGeom>
          <a:avLst/>
          <a:gdLst/>
          <a:ahLst/>
          <a:cxnLst/>
          <a:rect l="0" t="0" r="0" b="0"/>
          <a:pathLst>
            <a:path>
              <a:moveTo>
                <a:pt x="145406" y="0"/>
              </a:moveTo>
              <a:lnTo>
                <a:pt x="145406" y="1116109"/>
              </a:lnTo>
              <a:lnTo>
                <a:pt x="0" y="1116109"/>
              </a:lnTo>
              <a:lnTo>
                <a:pt x="0" y="116610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FA922-66DE-442F-BDC6-8F9127B65C9E}">
      <dsp:nvSpPr>
        <dsp:cNvPr id="0" name=""/>
        <dsp:cNvSpPr/>
      </dsp:nvSpPr>
      <dsp:spPr>
        <a:xfrm>
          <a:off x="2824427" y="891296"/>
          <a:ext cx="1840585" cy="1178466"/>
        </a:xfrm>
        <a:custGeom>
          <a:avLst/>
          <a:gdLst/>
          <a:ahLst/>
          <a:cxnLst/>
          <a:rect l="0" t="0" r="0" b="0"/>
          <a:pathLst>
            <a:path>
              <a:moveTo>
                <a:pt x="1840585" y="0"/>
              </a:moveTo>
              <a:lnTo>
                <a:pt x="1840585" y="1128472"/>
              </a:lnTo>
              <a:lnTo>
                <a:pt x="0" y="1128472"/>
              </a:lnTo>
              <a:lnTo>
                <a:pt x="0" y="1178466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1829D-C404-4E0E-AEC4-F726740465F8}">
      <dsp:nvSpPr>
        <dsp:cNvPr id="0" name=""/>
        <dsp:cNvSpPr/>
      </dsp:nvSpPr>
      <dsp:spPr>
        <a:xfrm>
          <a:off x="148116" y="2816057"/>
          <a:ext cx="91440" cy="7399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9985"/>
              </a:lnTo>
              <a:lnTo>
                <a:pt x="132629" y="739985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84F42-04E1-49D4-BE7B-9677A3DFBAF4}">
      <dsp:nvSpPr>
        <dsp:cNvPr id="0" name=""/>
        <dsp:cNvSpPr/>
      </dsp:nvSpPr>
      <dsp:spPr>
        <a:xfrm>
          <a:off x="966342" y="891296"/>
          <a:ext cx="3698671" cy="1178466"/>
        </a:xfrm>
        <a:custGeom>
          <a:avLst/>
          <a:gdLst/>
          <a:ahLst/>
          <a:cxnLst/>
          <a:rect l="0" t="0" r="0" b="0"/>
          <a:pathLst>
            <a:path>
              <a:moveTo>
                <a:pt x="3698671" y="0"/>
              </a:moveTo>
              <a:lnTo>
                <a:pt x="3698671" y="1128472"/>
              </a:lnTo>
              <a:lnTo>
                <a:pt x="0" y="1128472"/>
              </a:lnTo>
              <a:lnTo>
                <a:pt x="0" y="1178466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1066799" y="0"/>
          <a:ext cx="7196428" cy="89129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Membership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chemeClr val="tx2"/>
              </a:solidFill>
            </a:rPr>
            <a:t>Kristina Miller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</dsp:txBody>
      <dsp:txXfrm>
        <a:off x="1066799" y="0"/>
        <a:ext cx="7196428" cy="891296"/>
      </dsp:txXfrm>
    </dsp:sp>
    <dsp:sp modelId="{AD0C5282-F930-4CEC-A214-49B86B1C4E03}">
      <dsp:nvSpPr>
        <dsp:cNvPr id="0" name=""/>
        <dsp:cNvSpPr/>
      </dsp:nvSpPr>
      <dsp:spPr>
        <a:xfrm>
          <a:off x="709" y="2069762"/>
          <a:ext cx="1931265" cy="74629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Member Orientation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Kristina Miller</a:t>
          </a:r>
        </a:p>
      </dsp:txBody>
      <dsp:txXfrm>
        <a:off x="709" y="2069762"/>
        <a:ext cx="1931265" cy="746294"/>
      </dsp:txXfrm>
    </dsp:sp>
    <dsp:sp modelId="{E8A85DB0-8664-4EE6-8078-2D1FC7876945}">
      <dsp:nvSpPr>
        <dsp:cNvPr id="0" name=""/>
        <dsp:cNvSpPr/>
      </dsp:nvSpPr>
      <dsp:spPr>
        <a:xfrm>
          <a:off x="280745" y="3222992"/>
          <a:ext cx="1455778" cy="66610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Membership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280745" y="3222992"/>
        <a:ext cx="1455778" cy="666101"/>
      </dsp:txXfrm>
    </dsp:sp>
    <dsp:sp modelId="{8E414A36-9000-43C0-AF03-09F0E2C27EED}">
      <dsp:nvSpPr>
        <dsp:cNvPr id="0" name=""/>
        <dsp:cNvSpPr/>
      </dsp:nvSpPr>
      <dsp:spPr>
        <a:xfrm>
          <a:off x="2038619" y="2069762"/>
          <a:ext cx="1571617" cy="7382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2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DEP Coordinator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Aracely Ramirez</a:t>
          </a:r>
        </a:p>
      </dsp:txBody>
      <dsp:txXfrm>
        <a:off x="2038619" y="2069762"/>
        <a:ext cx="1571617" cy="738271"/>
      </dsp:txXfrm>
    </dsp:sp>
    <dsp:sp modelId="{A46C4221-DE32-4604-9841-DA6E94AA878D}">
      <dsp:nvSpPr>
        <dsp:cNvPr id="0" name=""/>
        <dsp:cNvSpPr/>
      </dsp:nvSpPr>
      <dsp:spPr>
        <a:xfrm>
          <a:off x="3733798" y="2057400"/>
          <a:ext cx="1571617" cy="7382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Ambassador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3733798" y="2057400"/>
        <a:ext cx="1571617" cy="738271"/>
      </dsp:txXfrm>
    </dsp:sp>
    <dsp:sp modelId="{D19CB558-AF3F-49C5-BB2E-153231639AE2}">
      <dsp:nvSpPr>
        <dsp:cNvPr id="0" name=""/>
        <dsp:cNvSpPr/>
      </dsp:nvSpPr>
      <dsp:spPr>
        <a:xfrm>
          <a:off x="4114799" y="2971800"/>
          <a:ext cx="1638552" cy="51720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Ambassador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</a:p>
      </dsp:txBody>
      <dsp:txXfrm>
        <a:off x="4114799" y="2971800"/>
        <a:ext cx="1638552" cy="517207"/>
      </dsp:txXfrm>
    </dsp:sp>
    <dsp:sp modelId="{2AE50B2A-A1A8-4BE8-84DA-E0FB06359B6B}">
      <dsp:nvSpPr>
        <dsp:cNvPr id="0" name=""/>
        <dsp:cNvSpPr/>
      </dsp:nvSpPr>
      <dsp:spPr>
        <a:xfrm>
          <a:off x="5410203" y="2057400"/>
          <a:ext cx="1942563" cy="713664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Membership Relations Chair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Allan </a:t>
          </a:r>
          <a:r>
            <a:rPr lang="en-US" sz="1000" b="1" u="none" kern="1200" dirty="0" err="1">
              <a:solidFill>
                <a:srgbClr val="1F497D"/>
              </a:solidFill>
            </a:rPr>
            <a:t>Tannaya</a:t>
          </a:r>
          <a:endParaRPr lang="en-US" sz="1000" b="1" u="none" kern="1200" dirty="0">
            <a:solidFill>
              <a:srgbClr val="1F497D"/>
            </a:solidFill>
          </a:endParaRPr>
        </a:p>
      </dsp:txBody>
      <dsp:txXfrm>
        <a:off x="5410203" y="2057400"/>
        <a:ext cx="1942563" cy="713664"/>
      </dsp:txXfrm>
    </dsp:sp>
    <dsp:sp modelId="{38A4FF55-ACF7-46CD-BAA0-F50FEC1CA810}">
      <dsp:nvSpPr>
        <dsp:cNvPr id="0" name=""/>
        <dsp:cNvSpPr/>
      </dsp:nvSpPr>
      <dsp:spPr>
        <a:xfrm>
          <a:off x="7422482" y="2069765"/>
          <a:ext cx="1492917" cy="71759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Attraction / Retention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 </a:t>
          </a:r>
        </a:p>
      </dsp:txBody>
      <dsp:txXfrm>
        <a:off x="7422482" y="2069765"/>
        <a:ext cx="1492917" cy="717597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77C02-45ED-4A01-966A-702650E21450}">
      <dsp:nvSpPr>
        <dsp:cNvPr id="0" name=""/>
        <dsp:cNvSpPr/>
      </dsp:nvSpPr>
      <dsp:spPr>
        <a:xfrm>
          <a:off x="4458151" y="1024099"/>
          <a:ext cx="3625094" cy="1490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213"/>
              </a:lnTo>
              <a:lnTo>
                <a:pt x="3625094" y="1425213"/>
              </a:lnTo>
              <a:lnTo>
                <a:pt x="3625094" y="1490491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9D039-CB17-4556-9F20-E990536BA0E8}">
      <dsp:nvSpPr>
        <dsp:cNvPr id="0" name=""/>
        <dsp:cNvSpPr/>
      </dsp:nvSpPr>
      <dsp:spPr>
        <a:xfrm>
          <a:off x="4458151" y="1024099"/>
          <a:ext cx="1756302" cy="1475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482"/>
              </a:lnTo>
              <a:lnTo>
                <a:pt x="1756302" y="1410482"/>
              </a:lnTo>
              <a:lnTo>
                <a:pt x="1756302" y="147576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CAAF7-1434-4ECC-B284-F846CB3B1A38}">
      <dsp:nvSpPr>
        <dsp:cNvPr id="0" name=""/>
        <dsp:cNvSpPr/>
      </dsp:nvSpPr>
      <dsp:spPr>
        <a:xfrm>
          <a:off x="4412431" y="1024099"/>
          <a:ext cx="91440" cy="1490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25213"/>
              </a:lnTo>
              <a:lnTo>
                <a:pt x="60273" y="1425213"/>
              </a:lnTo>
              <a:lnTo>
                <a:pt x="60273" y="1490491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2D16A-D6DE-4867-AC33-9E0584FC97B8}">
      <dsp:nvSpPr>
        <dsp:cNvPr id="0" name=""/>
        <dsp:cNvSpPr/>
      </dsp:nvSpPr>
      <dsp:spPr>
        <a:xfrm>
          <a:off x="2736867" y="1024099"/>
          <a:ext cx="1721283" cy="1505878"/>
        </a:xfrm>
        <a:custGeom>
          <a:avLst/>
          <a:gdLst/>
          <a:ahLst/>
          <a:cxnLst/>
          <a:rect l="0" t="0" r="0" b="0"/>
          <a:pathLst>
            <a:path>
              <a:moveTo>
                <a:pt x="1721283" y="0"/>
              </a:moveTo>
              <a:lnTo>
                <a:pt x="1721283" y="1440600"/>
              </a:lnTo>
              <a:lnTo>
                <a:pt x="0" y="1440600"/>
              </a:lnTo>
              <a:lnTo>
                <a:pt x="0" y="1505878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50D6C-E632-458A-96AE-67E01E786A95}">
      <dsp:nvSpPr>
        <dsp:cNvPr id="0" name=""/>
        <dsp:cNvSpPr/>
      </dsp:nvSpPr>
      <dsp:spPr>
        <a:xfrm>
          <a:off x="896172" y="1024099"/>
          <a:ext cx="3561978" cy="1490491"/>
        </a:xfrm>
        <a:custGeom>
          <a:avLst/>
          <a:gdLst/>
          <a:ahLst/>
          <a:cxnLst/>
          <a:rect l="0" t="0" r="0" b="0"/>
          <a:pathLst>
            <a:path>
              <a:moveTo>
                <a:pt x="3561978" y="0"/>
              </a:moveTo>
              <a:lnTo>
                <a:pt x="3561978" y="1425213"/>
              </a:lnTo>
              <a:lnTo>
                <a:pt x="0" y="1425213"/>
              </a:lnTo>
              <a:lnTo>
                <a:pt x="0" y="1490491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902" y="224018"/>
          <a:ext cx="8914497" cy="800080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Volunteers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chemeClr val="tx2"/>
              </a:solidFill>
            </a:rPr>
            <a:t>Mai Tran</a:t>
          </a:r>
        </a:p>
      </dsp:txBody>
      <dsp:txXfrm>
        <a:off x="902" y="224018"/>
        <a:ext cx="8914497" cy="800080"/>
      </dsp:txXfrm>
    </dsp:sp>
    <dsp:sp modelId="{75593D0B-7C27-42C1-980C-BAC52AE2AA56}">
      <dsp:nvSpPr>
        <dsp:cNvPr id="0" name=""/>
        <dsp:cNvSpPr/>
      </dsp:nvSpPr>
      <dsp:spPr>
        <a:xfrm>
          <a:off x="0" y="2514590"/>
          <a:ext cx="1792345" cy="81379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Volunteer Registration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Christine Chung</a:t>
          </a:r>
        </a:p>
      </dsp:txBody>
      <dsp:txXfrm>
        <a:off x="0" y="2514590"/>
        <a:ext cx="1792345" cy="813795"/>
      </dsp:txXfrm>
    </dsp:sp>
    <dsp:sp modelId="{EA494E38-A458-46C8-8A4A-687D22E92590}">
      <dsp:nvSpPr>
        <dsp:cNvPr id="0" name=""/>
        <dsp:cNvSpPr/>
      </dsp:nvSpPr>
      <dsp:spPr>
        <a:xfrm>
          <a:off x="1892333" y="2529977"/>
          <a:ext cx="1689069" cy="792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Volunteer Registration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Joyce Hester</a:t>
          </a:r>
        </a:p>
      </dsp:txBody>
      <dsp:txXfrm>
        <a:off x="1892333" y="2529977"/>
        <a:ext cx="1689069" cy="792828"/>
      </dsp:txXfrm>
    </dsp:sp>
    <dsp:sp modelId="{67633158-5F23-40A5-82D1-0302C8EC8E44}">
      <dsp:nvSpPr>
        <dsp:cNvPr id="0" name=""/>
        <dsp:cNvSpPr/>
      </dsp:nvSpPr>
      <dsp:spPr>
        <a:xfrm>
          <a:off x="3676142" y="2514590"/>
          <a:ext cx="1593123" cy="792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Volunteer Data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chemeClr val="tx2"/>
              </a:solidFill>
            </a:rPr>
            <a:t>Andrew </a:t>
          </a:r>
          <a:r>
            <a:rPr lang="en-US" sz="1000" b="1" u="none" kern="1200" dirty="0" err="1">
              <a:solidFill>
                <a:schemeClr val="tx2"/>
              </a:solidFill>
            </a:rPr>
            <a:t>Muljana</a:t>
          </a:r>
          <a:endParaRPr lang="en-US" sz="1000" b="1" u="none" kern="1200" dirty="0">
            <a:solidFill>
              <a:schemeClr val="tx2"/>
            </a:solidFill>
          </a:endParaRPr>
        </a:p>
      </dsp:txBody>
      <dsp:txXfrm>
        <a:off x="3676142" y="2514590"/>
        <a:ext cx="1593123" cy="792828"/>
      </dsp:txXfrm>
    </dsp:sp>
    <dsp:sp modelId="{34C4035A-835A-4A2C-843F-30D6B5ED8E5C}">
      <dsp:nvSpPr>
        <dsp:cNvPr id="0" name=""/>
        <dsp:cNvSpPr/>
      </dsp:nvSpPr>
      <dsp:spPr>
        <a:xfrm>
          <a:off x="5460101" y="2499859"/>
          <a:ext cx="1508703" cy="813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Volunteer Recognition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 err="1">
              <a:solidFill>
                <a:schemeClr val="tx2"/>
              </a:solidFill>
            </a:rPr>
            <a:t>Niketa</a:t>
          </a:r>
          <a:r>
            <a:rPr lang="en-US" sz="1000" b="1" u="none" kern="1200" dirty="0">
              <a:solidFill>
                <a:schemeClr val="tx2"/>
              </a:solidFill>
            </a:rPr>
            <a:t> Mehta</a:t>
          </a:r>
        </a:p>
      </dsp:txBody>
      <dsp:txXfrm>
        <a:off x="5460101" y="2499859"/>
        <a:ext cx="1508703" cy="813788"/>
      </dsp:txXfrm>
    </dsp:sp>
    <dsp:sp modelId="{B7CF8E47-DD58-4DBD-86D3-447CD63656C1}">
      <dsp:nvSpPr>
        <dsp:cNvPr id="0" name=""/>
        <dsp:cNvSpPr/>
      </dsp:nvSpPr>
      <dsp:spPr>
        <a:xfrm>
          <a:off x="7328866" y="2514590"/>
          <a:ext cx="1508759" cy="813816"/>
        </a:xfrm>
        <a:prstGeom prst="rect">
          <a:avLst/>
        </a:prstGeom>
        <a:solidFill>
          <a:srgbClr val="FCD5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Volunteer Information Chair</a:t>
          </a:r>
          <a:endParaRPr lang="en-US" sz="1000" b="1" kern="1200" dirty="0">
            <a:solidFill>
              <a:srgbClr val="1F497D"/>
            </a:solidFill>
            <a:latin typeface="+mj-lt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b="1" kern="1200" dirty="0">
            <a:solidFill>
              <a:srgbClr val="1F497D"/>
            </a:solidFill>
            <a:latin typeface="+mj-lt"/>
          </a:endParaRPr>
        </a:p>
      </dsp:txBody>
      <dsp:txXfrm>
        <a:off x="7328866" y="2514590"/>
        <a:ext cx="1508759" cy="81381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43951-4D29-45BD-A55C-E7E9D0C708AE}">
      <dsp:nvSpPr>
        <dsp:cNvPr id="0" name=""/>
        <dsp:cNvSpPr/>
      </dsp:nvSpPr>
      <dsp:spPr>
        <a:xfrm>
          <a:off x="4458151" y="1024110"/>
          <a:ext cx="1793765" cy="1490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213"/>
              </a:lnTo>
              <a:lnTo>
                <a:pt x="1793765" y="1425213"/>
              </a:lnTo>
              <a:lnTo>
                <a:pt x="1793765" y="1490491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50D6C-E632-458A-96AE-67E01E786A95}">
      <dsp:nvSpPr>
        <dsp:cNvPr id="0" name=""/>
        <dsp:cNvSpPr/>
      </dsp:nvSpPr>
      <dsp:spPr>
        <a:xfrm>
          <a:off x="2812739" y="1024110"/>
          <a:ext cx="1645411" cy="1490491"/>
        </a:xfrm>
        <a:custGeom>
          <a:avLst/>
          <a:gdLst/>
          <a:ahLst/>
          <a:cxnLst/>
          <a:rect l="0" t="0" r="0" b="0"/>
          <a:pathLst>
            <a:path>
              <a:moveTo>
                <a:pt x="1645411" y="0"/>
              </a:moveTo>
              <a:lnTo>
                <a:pt x="1645411" y="1425213"/>
              </a:lnTo>
              <a:lnTo>
                <a:pt x="0" y="1425213"/>
              </a:lnTo>
              <a:lnTo>
                <a:pt x="0" y="1490491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902" y="224029"/>
          <a:ext cx="8914497" cy="800080"/>
        </a:xfrm>
        <a:prstGeom prst="rect">
          <a:avLst/>
        </a:prstGeom>
        <a:solidFill>
          <a:srgbClr val="FCD5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Networking</a:t>
          </a:r>
          <a:endParaRPr lang="en-US" sz="1400" b="1" kern="1200" dirty="0">
            <a:solidFill>
              <a:srgbClr val="FF0000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rgbClr val="1F497D"/>
              </a:solidFill>
            </a:rPr>
            <a:t>Shailaja Kamath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</dsp:txBody>
      <dsp:txXfrm>
        <a:off x="902" y="224029"/>
        <a:ext cx="8914497" cy="800080"/>
      </dsp:txXfrm>
    </dsp:sp>
    <dsp:sp modelId="{75593D0B-7C27-42C1-980C-BAC52AE2AA56}">
      <dsp:nvSpPr>
        <dsp:cNvPr id="0" name=""/>
        <dsp:cNvSpPr/>
      </dsp:nvSpPr>
      <dsp:spPr>
        <a:xfrm>
          <a:off x="1971021" y="2514601"/>
          <a:ext cx="1683437" cy="81379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Events Volunteer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John Jimenez</a:t>
          </a:r>
        </a:p>
      </dsp:txBody>
      <dsp:txXfrm>
        <a:off x="1971021" y="2514601"/>
        <a:ext cx="1683437" cy="813795"/>
      </dsp:txXfrm>
    </dsp:sp>
    <dsp:sp modelId="{B1D416BB-A3FD-46B2-ACB5-A578BA825CB7}">
      <dsp:nvSpPr>
        <dsp:cNvPr id="0" name=""/>
        <dsp:cNvSpPr/>
      </dsp:nvSpPr>
      <dsp:spPr>
        <a:xfrm>
          <a:off x="5410198" y="2514601"/>
          <a:ext cx="1683437" cy="81379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Job Portal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Kamal Kaur</a:t>
          </a:r>
        </a:p>
      </dsp:txBody>
      <dsp:txXfrm>
        <a:off x="5410198" y="2514601"/>
        <a:ext cx="1683437" cy="813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1995-9917-414F-9961-DA915954BB4B}">
      <dsp:nvSpPr>
        <dsp:cNvPr id="0" name=""/>
        <dsp:cNvSpPr/>
      </dsp:nvSpPr>
      <dsp:spPr>
        <a:xfrm>
          <a:off x="8295" y="0"/>
          <a:ext cx="8907104" cy="650626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0" b="1" kern="1200" dirty="0">
              <a:solidFill>
                <a:schemeClr val="tx2"/>
              </a:solidFill>
            </a:rPr>
            <a:t>OPERATIONS</a:t>
          </a:r>
        </a:p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0" b="1" kern="1200" dirty="0">
              <a:solidFill>
                <a:schemeClr val="tx2"/>
              </a:solidFill>
            </a:rPr>
            <a:t>John </a:t>
          </a:r>
          <a:r>
            <a:rPr lang="en-US" sz="7000" b="1" kern="1200" dirty="0" err="1">
              <a:solidFill>
                <a:schemeClr val="tx2"/>
              </a:solidFill>
            </a:rPr>
            <a:t>Kienstra</a:t>
          </a:r>
          <a:endParaRPr lang="en-US" sz="5000" b="1" kern="1200" dirty="0">
            <a:solidFill>
              <a:schemeClr val="tx2"/>
            </a:solidFill>
          </a:endParaRPr>
        </a:p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>
              <a:solidFill>
                <a:schemeClr val="tx2"/>
              </a:solidFill>
            </a:rPr>
            <a:t>VP</a:t>
          </a:r>
        </a:p>
      </dsp:txBody>
      <dsp:txXfrm>
        <a:off x="8295" y="0"/>
        <a:ext cx="8907104" cy="65062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9D039-CB17-4556-9F20-E990536BA0E8}">
      <dsp:nvSpPr>
        <dsp:cNvPr id="0" name=""/>
        <dsp:cNvSpPr/>
      </dsp:nvSpPr>
      <dsp:spPr>
        <a:xfrm>
          <a:off x="4458151" y="1024113"/>
          <a:ext cx="1694664" cy="1490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213"/>
              </a:lnTo>
              <a:lnTo>
                <a:pt x="1694664" y="1425213"/>
              </a:lnTo>
              <a:lnTo>
                <a:pt x="1694664" y="1490491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4C8EE-423B-459F-9ACB-F12AC8AE92F8}">
      <dsp:nvSpPr>
        <dsp:cNvPr id="0" name=""/>
        <dsp:cNvSpPr/>
      </dsp:nvSpPr>
      <dsp:spPr>
        <a:xfrm>
          <a:off x="3077652" y="1024113"/>
          <a:ext cx="1380498" cy="1490491"/>
        </a:xfrm>
        <a:custGeom>
          <a:avLst/>
          <a:gdLst/>
          <a:ahLst/>
          <a:cxnLst/>
          <a:rect l="0" t="0" r="0" b="0"/>
          <a:pathLst>
            <a:path>
              <a:moveTo>
                <a:pt x="1380498" y="0"/>
              </a:moveTo>
              <a:lnTo>
                <a:pt x="1380498" y="1425213"/>
              </a:lnTo>
              <a:lnTo>
                <a:pt x="0" y="1425213"/>
              </a:lnTo>
              <a:lnTo>
                <a:pt x="0" y="1490491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902" y="224032"/>
          <a:ext cx="8914497" cy="80008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Administration Operations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>
              <a:solidFill>
                <a:srgbClr val="FF0000"/>
              </a:solidFill>
            </a:rPr>
            <a:t>Open Position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</dsp:txBody>
      <dsp:txXfrm>
        <a:off x="902" y="224032"/>
        <a:ext cx="8914497" cy="800080"/>
      </dsp:txXfrm>
    </dsp:sp>
    <dsp:sp modelId="{7B2FE775-7720-4821-8069-93BC45C6E67B}">
      <dsp:nvSpPr>
        <dsp:cNvPr id="0" name=""/>
        <dsp:cNvSpPr/>
      </dsp:nvSpPr>
      <dsp:spPr>
        <a:xfrm>
          <a:off x="2057753" y="2514604"/>
          <a:ext cx="2039798" cy="792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Vendor Database Analyst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 </a:t>
          </a:r>
          <a:endParaRPr lang="en-US" sz="1300" b="1" u="sng" kern="1200" dirty="0">
            <a:solidFill>
              <a:srgbClr val="FF0000"/>
            </a:solidFill>
          </a:endParaRPr>
        </a:p>
      </dsp:txBody>
      <dsp:txXfrm>
        <a:off x="2057753" y="2514604"/>
        <a:ext cx="2039798" cy="792828"/>
      </dsp:txXfrm>
    </dsp:sp>
    <dsp:sp modelId="{34C4035A-835A-4A2C-843F-30D6B5ED8E5C}">
      <dsp:nvSpPr>
        <dsp:cNvPr id="0" name=""/>
        <dsp:cNvSpPr/>
      </dsp:nvSpPr>
      <dsp:spPr>
        <a:xfrm>
          <a:off x="4990430" y="2514604"/>
          <a:ext cx="2324771" cy="813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Admin Volunteer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</a:p>
      </dsp:txBody>
      <dsp:txXfrm>
        <a:off x="4990430" y="2514604"/>
        <a:ext cx="2324771" cy="8137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98BAD-1BC9-4935-B31C-E31A12FC31EB}">
      <dsp:nvSpPr>
        <dsp:cNvPr id="0" name=""/>
        <dsp:cNvSpPr/>
      </dsp:nvSpPr>
      <dsp:spPr>
        <a:xfrm>
          <a:off x="6008369" y="1785003"/>
          <a:ext cx="218401" cy="1654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4663"/>
              </a:lnTo>
              <a:lnTo>
                <a:pt x="218401" y="1654663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AC863-2E54-465B-BE52-B6F7F8A3DD2A}">
      <dsp:nvSpPr>
        <dsp:cNvPr id="0" name=""/>
        <dsp:cNvSpPr/>
      </dsp:nvSpPr>
      <dsp:spPr>
        <a:xfrm>
          <a:off x="6008369" y="1785003"/>
          <a:ext cx="218401" cy="740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265"/>
              </a:lnTo>
              <a:lnTo>
                <a:pt x="218401" y="740265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0D11F-F1CD-43BE-87FF-490E756ADF1D}">
      <dsp:nvSpPr>
        <dsp:cNvPr id="0" name=""/>
        <dsp:cNvSpPr/>
      </dsp:nvSpPr>
      <dsp:spPr>
        <a:xfrm>
          <a:off x="4458151" y="800080"/>
          <a:ext cx="2334232" cy="192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16"/>
              </a:lnTo>
              <a:lnTo>
                <a:pt x="2334232" y="126816"/>
              </a:lnTo>
              <a:lnTo>
                <a:pt x="2334232" y="192094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3A602-A465-4191-B55A-3D6630B57CAE}">
      <dsp:nvSpPr>
        <dsp:cNvPr id="0" name=""/>
        <dsp:cNvSpPr/>
      </dsp:nvSpPr>
      <dsp:spPr>
        <a:xfrm>
          <a:off x="3521658" y="1783427"/>
          <a:ext cx="275365" cy="1482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503"/>
              </a:lnTo>
              <a:lnTo>
                <a:pt x="275365" y="1482503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8B06C-193E-4CC7-A4AD-A02645B322A4}">
      <dsp:nvSpPr>
        <dsp:cNvPr id="0" name=""/>
        <dsp:cNvSpPr/>
      </dsp:nvSpPr>
      <dsp:spPr>
        <a:xfrm>
          <a:off x="3521658" y="1783427"/>
          <a:ext cx="275365" cy="665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640"/>
              </a:lnTo>
              <a:lnTo>
                <a:pt x="275365" y="66564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2D16A-D6DE-4867-AC33-9E0584FC97B8}">
      <dsp:nvSpPr>
        <dsp:cNvPr id="0" name=""/>
        <dsp:cNvSpPr/>
      </dsp:nvSpPr>
      <dsp:spPr>
        <a:xfrm>
          <a:off x="4248123" y="800080"/>
          <a:ext cx="210027" cy="190518"/>
        </a:xfrm>
        <a:custGeom>
          <a:avLst/>
          <a:gdLst/>
          <a:ahLst/>
          <a:cxnLst/>
          <a:rect l="0" t="0" r="0" b="0"/>
          <a:pathLst>
            <a:path>
              <a:moveTo>
                <a:pt x="210027" y="0"/>
              </a:moveTo>
              <a:lnTo>
                <a:pt x="210027" y="125240"/>
              </a:lnTo>
              <a:lnTo>
                <a:pt x="0" y="125240"/>
              </a:lnTo>
              <a:lnTo>
                <a:pt x="0" y="190518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10A80-A53B-4BCA-99C2-1FA2F1A1FC72}">
      <dsp:nvSpPr>
        <dsp:cNvPr id="0" name=""/>
        <dsp:cNvSpPr/>
      </dsp:nvSpPr>
      <dsp:spPr>
        <a:xfrm>
          <a:off x="1027706" y="1805970"/>
          <a:ext cx="142556" cy="3060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0162"/>
              </a:lnTo>
              <a:lnTo>
                <a:pt x="142556" y="3060162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E24B7-07D5-49EA-A4D0-D77D690FC273}">
      <dsp:nvSpPr>
        <dsp:cNvPr id="0" name=""/>
        <dsp:cNvSpPr/>
      </dsp:nvSpPr>
      <dsp:spPr>
        <a:xfrm>
          <a:off x="1027706" y="1805970"/>
          <a:ext cx="142556" cy="2091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1152"/>
              </a:lnTo>
              <a:lnTo>
                <a:pt x="142556" y="2091152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2CC51-39A5-43EA-9968-594E942CBFFE}">
      <dsp:nvSpPr>
        <dsp:cNvPr id="0" name=""/>
        <dsp:cNvSpPr/>
      </dsp:nvSpPr>
      <dsp:spPr>
        <a:xfrm>
          <a:off x="1027706" y="1805970"/>
          <a:ext cx="136457" cy="1321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506"/>
              </a:lnTo>
              <a:lnTo>
                <a:pt x="136457" y="1321506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DBE99-F144-4651-8A56-5C889DB36BFD}">
      <dsp:nvSpPr>
        <dsp:cNvPr id="0" name=""/>
        <dsp:cNvSpPr/>
      </dsp:nvSpPr>
      <dsp:spPr>
        <a:xfrm>
          <a:off x="1027706" y="1805970"/>
          <a:ext cx="136457" cy="531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085"/>
              </a:lnTo>
              <a:lnTo>
                <a:pt x="136457" y="531085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50D6C-E632-458A-96AE-67E01E786A95}">
      <dsp:nvSpPr>
        <dsp:cNvPr id="0" name=""/>
        <dsp:cNvSpPr/>
      </dsp:nvSpPr>
      <dsp:spPr>
        <a:xfrm>
          <a:off x="1701081" y="800080"/>
          <a:ext cx="2757069" cy="192094"/>
        </a:xfrm>
        <a:custGeom>
          <a:avLst/>
          <a:gdLst/>
          <a:ahLst/>
          <a:cxnLst/>
          <a:rect l="0" t="0" r="0" b="0"/>
          <a:pathLst>
            <a:path>
              <a:moveTo>
                <a:pt x="2757069" y="0"/>
              </a:moveTo>
              <a:lnTo>
                <a:pt x="2757069" y="126816"/>
              </a:lnTo>
              <a:lnTo>
                <a:pt x="0" y="126816"/>
              </a:lnTo>
              <a:lnTo>
                <a:pt x="0" y="192094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902" y="0"/>
          <a:ext cx="8914497" cy="80008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1F497D"/>
              </a:solidFill>
            </a:rPr>
            <a:t>Director of Outreach and Partnership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rgbClr val="1F497D"/>
              </a:solidFill>
            </a:rPr>
            <a:t>Manish Gandhi</a:t>
          </a:r>
        </a:p>
      </dsp:txBody>
      <dsp:txXfrm>
        <a:off x="902" y="0"/>
        <a:ext cx="8914497" cy="800080"/>
      </dsp:txXfrm>
    </dsp:sp>
    <dsp:sp modelId="{75593D0B-7C27-42C1-980C-BAC52AE2AA56}">
      <dsp:nvSpPr>
        <dsp:cNvPr id="0" name=""/>
        <dsp:cNvSpPr/>
      </dsp:nvSpPr>
      <dsp:spPr>
        <a:xfrm>
          <a:off x="859362" y="992175"/>
          <a:ext cx="1683437" cy="81379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Corporate  &amp; Academic Outreach Team</a:t>
          </a:r>
        </a:p>
      </dsp:txBody>
      <dsp:txXfrm>
        <a:off x="859362" y="992175"/>
        <a:ext cx="1683437" cy="813795"/>
      </dsp:txXfrm>
    </dsp:sp>
    <dsp:sp modelId="{8CDFDE0B-9265-49C3-9F54-597F30D2D7D0}">
      <dsp:nvSpPr>
        <dsp:cNvPr id="0" name=""/>
        <dsp:cNvSpPr/>
      </dsp:nvSpPr>
      <dsp:spPr>
        <a:xfrm>
          <a:off x="1164164" y="2022146"/>
          <a:ext cx="1517910" cy="629820"/>
        </a:xfrm>
        <a:prstGeom prst="rect">
          <a:avLst/>
        </a:prstGeom>
        <a:solidFill>
          <a:srgbClr val="FAC090"/>
        </a:solidFill>
        <a:ln>
          <a:solidFill>
            <a:schemeClr val="accent1">
              <a:lumMod val="75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Outreach Relationship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kern="1200" dirty="0"/>
        </a:p>
      </dsp:txBody>
      <dsp:txXfrm>
        <a:off x="1164164" y="2022146"/>
        <a:ext cx="1517910" cy="629820"/>
      </dsp:txXfrm>
    </dsp:sp>
    <dsp:sp modelId="{6D2C001C-48C9-4E9F-8905-3FF156F2CB8B}">
      <dsp:nvSpPr>
        <dsp:cNvPr id="0" name=""/>
        <dsp:cNvSpPr/>
      </dsp:nvSpPr>
      <dsp:spPr>
        <a:xfrm>
          <a:off x="1164164" y="2812009"/>
          <a:ext cx="1517904" cy="630936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Corporate Outreach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1164164" y="2812009"/>
        <a:ext cx="1517904" cy="630936"/>
      </dsp:txXfrm>
    </dsp:sp>
    <dsp:sp modelId="{5EFE61EE-AE8D-4324-8729-494E3055696C}">
      <dsp:nvSpPr>
        <dsp:cNvPr id="0" name=""/>
        <dsp:cNvSpPr/>
      </dsp:nvSpPr>
      <dsp:spPr>
        <a:xfrm>
          <a:off x="1170262" y="3581654"/>
          <a:ext cx="1517904" cy="630936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Academic Outreach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Katy Poulos</a:t>
          </a:r>
          <a:endParaRPr lang="en-US" sz="1000" kern="1200" dirty="0"/>
        </a:p>
      </dsp:txBody>
      <dsp:txXfrm>
        <a:off x="1170262" y="3581654"/>
        <a:ext cx="1517904" cy="630936"/>
      </dsp:txXfrm>
    </dsp:sp>
    <dsp:sp modelId="{56B99EA9-8E46-47FA-8ABC-CAB3CD2A2EB0}">
      <dsp:nvSpPr>
        <dsp:cNvPr id="0" name=""/>
        <dsp:cNvSpPr/>
      </dsp:nvSpPr>
      <dsp:spPr>
        <a:xfrm>
          <a:off x="1170262" y="4550665"/>
          <a:ext cx="1517904" cy="630936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Career Opportunity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kern="1200" dirty="0"/>
        </a:p>
      </dsp:txBody>
      <dsp:txXfrm>
        <a:off x="1170262" y="4550665"/>
        <a:ext cx="1517904" cy="630936"/>
      </dsp:txXfrm>
    </dsp:sp>
    <dsp:sp modelId="{EA494E38-A458-46C8-8A4A-687D22E92590}">
      <dsp:nvSpPr>
        <dsp:cNvPr id="0" name=""/>
        <dsp:cNvSpPr/>
      </dsp:nvSpPr>
      <dsp:spPr>
        <a:xfrm>
          <a:off x="3340042" y="990599"/>
          <a:ext cx="1816162" cy="792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Military Outreach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</a:rPr>
            <a:t>Lenin Robles</a:t>
          </a:r>
        </a:p>
      </dsp:txBody>
      <dsp:txXfrm>
        <a:off x="3340042" y="990599"/>
        <a:ext cx="1816162" cy="792828"/>
      </dsp:txXfrm>
    </dsp:sp>
    <dsp:sp modelId="{214DD42E-BF6C-4DBF-A0D0-59050C1DE643}">
      <dsp:nvSpPr>
        <dsp:cNvPr id="0" name=""/>
        <dsp:cNvSpPr/>
      </dsp:nvSpPr>
      <dsp:spPr>
        <a:xfrm>
          <a:off x="3797023" y="2133600"/>
          <a:ext cx="1517904" cy="630936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Veterans Outreach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kern="1200" dirty="0"/>
        </a:p>
      </dsp:txBody>
      <dsp:txXfrm>
        <a:off x="3797023" y="2133600"/>
        <a:ext cx="1517904" cy="630936"/>
      </dsp:txXfrm>
    </dsp:sp>
    <dsp:sp modelId="{86DD38F3-30CA-4368-93BD-5917791757C5}">
      <dsp:nvSpPr>
        <dsp:cNvPr id="0" name=""/>
        <dsp:cNvSpPr/>
      </dsp:nvSpPr>
      <dsp:spPr>
        <a:xfrm>
          <a:off x="3797023" y="2950463"/>
          <a:ext cx="1517904" cy="630936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002060"/>
              </a:solidFill>
            </a:rPr>
            <a:t>Veterans Outreach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002060"/>
              </a:solidFill>
            </a:rPr>
            <a:t>Cary  Sapp</a:t>
          </a:r>
          <a:endParaRPr lang="en-US" sz="1000" u="none" kern="1200" dirty="0">
            <a:solidFill>
              <a:srgbClr val="002060"/>
            </a:solidFill>
          </a:endParaRPr>
        </a:p>
      </dsp:txBody>
      <dsp:txXfrm>
        <a:off x="3797023" y="2950463"/>
        <a:ext cx="1517904" cy="630936"/>
      </dsp:txXfrm>
    </dsp:sp>
    <dsp:sp modelId="{2DB254ED-998F-4DBE-A7F3-B328604836D8}">
      <dsp:nvSpPr>
        <dsp:cNvPr id="0" name=""/>
        <dsp:cNvSpPr/>
      </dsp:nvSpPr>
      <dsp:spPr>
        <a:xfrm>
          <a:off x="5812366" y="992175"/>
          <a:ext cx="1960035" cy="792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Strategic Partnership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b="1" u="none" kern="1200" dirty="0">
            <a:solidFill>
              <a:srgbClr val="1F497D"/>
            </a:solidFill>
          </a:endParaRPr>
        </a:p>
      </dsp:txBody>
      <dsp:txXfrm>
        <a:off x="5812366" y="992175"/>
        <a:ext cx="1960035" cy="792828"/>
      </dsp:txXfrm>
    </dsp:sp>
    <dsp:sp modelId="{A0EFB5E8-45C5-4EB2-8616-E1A5A6920598}">
      <dsp:nvSpPr>
        <dsp:cNvPr id="0" name=""/>
        <dsp:cNvSpPr/>
      </dsp:nvSpPr>
      <dsp:spPr>
        <a:xfrm>
          <a:off x="6226770" y="2209801"/>
          <a:ext cx="1517904" cy="630936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Business Development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226770" y="2209801"/>
        <a:ext cx="1517904" cy="630936"/>
      </dsp:txXfrm>
    </dsp:sp>
    <dsp:sp modelId="{102623A2-3C0C-49F1-9CDF-C742CBE0E164}">
      <dsp:nvSpPr>
        <dsp:cNvPr id="0" name=""/>
        <dsp:cNvSpPr/>
      </dsp:nvSpPr>
      <dsp:spPr>
        <a:xfrm>
          <a:off x="6226770" y="3124199"/>
          <a:ext cx="1517904" cy="630936"/>
        </a:xfrm>
        <a:prstGeom prst="rect">
          <a:avLst/>
        </a:prstGeom>
        <a:solidFill>
          <a:srgbClr val="FAC09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Customer Relations Specialists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</a:rPr>
            <a:t>Open Position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226770" y="3124199"/>
        <a:ext cx="1517904" cy="6309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4CB1E-EC93-41EC-A8CA-B4ACE697610C}">
      <dsp:nvSpPr>
        <dsp:cNvPr id="0" name=""/>
        <dsp:cNvSpPr/>
      </dsp:nvSpPr>
      <dsp:spPr>
        <a:xfrm>
          <a:off x="4464313" y="1303909"/>
          <a:ext cx="3745476" cy="1744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057"/>
              </a:lnTo>
              <a:lnTo>
                <a:pt x="3745476" y="1720057"/>
              </a:lnTo>
              <a:lnTo>
                <a:pt x="3745476" y="1744090"/>
              </a:lnTo>
            </a:path>
          </a:pathLst>
        </a:custGeom>
        <a:noFill/>
        <a:ln w="25400" cap="flat" cmpd="sng" algn="ctr">
          <a:solidFill>
            <a:srgbClr val="1F497D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A779D-3AEA-4B16-99BA-5CD170AE99DE}">
      <dsp:nvSpPr>
        <dsp:cNvPr id="0" name=""/>
        <dsp:cNvSpPr/>
      </dsp:nvSpPr>
      <dsp:spPr>
        <a:xfrm>
          <a:off x="4464313" y="1303909"/>
          <a:ext cx="2278530" cy="1744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058"/>
              </a:lnTo>
              <a:lnTo>
                <a:pt x="2278530" y="1720058"/>
              </a:lnTo>
              <a:lnTo>
                <a:pt x="2278530" y="1744091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EEB3C-E4B4-4426-ACDF-935D8B8D8337}">
      <dsp:nvSpPr>
        <dsp:cNvPr id="0" name=""/>
        <dsp:cNvSpPr/>
      </dsp:nvSpPr>
      <dsp:spPr>
        <a:xfrm>
          <a:off x="4464313" y="1303909"/>
          <a:ext cx="835300" cy="1744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057"/>
              </a:lnTo>
              <a:lnTo>
                <a:pt x="835300" y="1720057"/>
              </a:lnTo>
              <a:lnTo>
                <a:pt x="835300" y="1744090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0CBD9-DAE6-4309-99DC-83401050E323}">
      <dsp:nvSpPr>
        <dsp:cNvPr id="0" name=""/>
        <dsp:cNvSpPr/>
      </dsp:nvSpPr>
      <dsp:spPr>
        <a:xfrm>
          <a:off x="3822530" y="1303909"/>
          <a:ext cx="641783" cy="1759654"/>
        </a:xfrm>
        <a:custGeom>
          <a:avLst/>
          <a:gdLst/>
          <a:ahLst/>
          <a:cxnLst/>
          <a:rect l="0" t="0" r="0" b="0"/>
          <a:pathLst>
            <a:path>
              <a:moveTo>
                <a:pt x="641783" y="0"/>
              </a:moveTo>
              <a:lnTo>
                <a:pt x="641783" y="1735621"/>
              </a:lnTo>
              <a:lnTo>
                <a:pt x="0" y="1735621"/>
              </a:lnTo>
              <a:lnTo>
                <a:pt x="0" y="1759654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4241D-2398-4524-A535-994ACBE56605}">
      <dsp:nvSpPr>
        <dsp:cNvPr id="0" name=""/>
        <dsp:cNvSpPr/>
      </dsp:nvSpPr>
      <dsp:spPr>
        <a:xfrm>
          <a:off x="2270418" y="1303909"/>
          <a:ext cx="2193894" cy="1759654"/>
        </a:xfrm>
        <a:custGeom>
          <a:avLst/>
          <a:gdLst/>
          <a:ahLst/>
          <a:cxnLst/>
          <a:rect l="0" t="0" r="0" b="0"/>
          <a:pathLst>
            <a:path>
              <a:moveTo>
                <a:pt x="2193894" y="0"/>
              </a:moveTo>
              <a:lnTo>
                <a:pt x="2193894" y="1735621"/>
              </a:lnTo>
              <a:lnTo>
                <a:pt x="0" y="1735621"/>
              </a:lnTo>
              <a:lnTo>
                <a:pt x="0" y="1759654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F384B-5D86-4CE5-BD1E-5CD04DFB953A}">
      <dsp:nvSpPr>
        <dsp:cNvPr id="0" name=""/>
        <dsp:cNvSpPr/>
      </dsp:nvSpPr>
      <dsp:spPr>
        <a:xfrm>
          <a:off x="813956" y="1303909"/>
          <a:ext cx="3650357" cy="1744090"/>
        </a:xfrm>
        <a:custGeom>
          <a:avLst/>
          <a:gdLst/>
          <a:ahLst/>
          <a:cxnLst/>
          <a:rect l="0" t="0" r="0" b="0"/>
          <a:pathLst>
            <a:path>
              <a:moveTo>
                <a:pt x="3650357" y="0"/>
              </a:moveTo>
              <a:lnTo>
                <a:pt x="3650357" y="1720057"/>
              </a:lnTo>
              <a:lnTo>
                <a:pt x="0" y="1720057"/>
              </a:lnTo>
              <a:lnTo>
                <a:pt x="0" y="174409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13227" y="409991"/>
          <a:ext cx="8902172" cy="89391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Education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Josh </a:t>
          </a:r>
          <a:r>
            <a:rPr lang="en-US" sz="1400" b="1" kern="1200" dirty="0" err="1">
              <a:solidFill>
                <a:schemeClr val="tx2"/>
              </a:solidFill>
            </a:rPr>
            <a:t>Merkle</a:t>
          </a:r>
          <a:endParaRPr lang="en-US" sz="1400" b="1" u="sng" kern="1200" dirty="0">
            <a:solidFill>
              <a:srgbClr val="FF0000"/>
            </a:solidFill>
          </a:endParaRPr>
        </a:p>
      </dsp:txBody>
      <dsp:txXfrm>
        <a:off x="13227" y="409991"/>
        <a:ext cx="8902172" cy="893917"/>
      </dsp:txXfrm>
    </dsp:sp>
    <dsp:sp modelId="{DBADBBD3-6AEA-462E-B2F3-71B38F8E591F}">
      <dsp:nvSpPr>
        <dsp:cNvPr id="0" name=""/>
        <dsp:cNvSpPr/>
      </dsp:nvSpPr>
      <dsp:spPr>
        <a:xfrm>
          <a:off x="83755" y="3048000"/>
          <a:ext cx="1460400" cy="95987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Education Support Specialist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Dawn Woodruff</a:t>
          </a:r>
        </a:p>
      </dsp:txBody>
      <dsp:txXfrm>
        <a:off x="83755" y="3048000"/>
        <a:ext cx="1460400" cy="959875"/>
      </dsp:txXfrm>
    </dsp:sp>
    <dsp:sp modelId="{5DD2DCC9-BEAA-4CF1-B48C-3B4DACC126C3}">
      <dsp:nvSpPr>
        <dsp:cNvPr id="0" name=""/>
        <dsp:cNvSpPr/>
      </dsp:nvSpPr>
      <dsp:spPr>
        <a:xfrm>
          <a:off x="1549741" y="3063564"/>
          <a:ext cx="1441355" cy="99949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Education Support Specialist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chemeClr val="tx2"/>
              </a:solidFill>
            </a:rPr>
            <a:t>Dan Ross</a:t>
          </a:r>
        </a:p>
      </dsp:txBody>
      <dsp:txXfrm>
        <a:off x="1549741" y="3063564"/>
        <a:ext cx="1441355" cy="999491"/>
      </dsp:txXfrm>
    </dsp:sp>
    <dsp:sp modelId="{DD3F7EA8-D406-4CDC-9F7B-B343792C6FAC}">
      <dsp:nvSpPr>
        <dsp:cNvPr id="0" name=""/>
        <dsp:cNvSpPr/>
      </dsp:nvSpPr>
      <dsp:spPr>
        <a:xfrm>
          <a:off x="3053423" y="3063564"/>
          <a:ext cx="1538212" cy="98006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Registration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Belinda Watson</a:t>
          </a:r>
        </a:p>
      </dsp:txBody>
      <dsp:txXfrm>
        <a:off x="3053423" y="3063564"/>
        <a:ext cx="1538212" cy="980066"/>
      </dsp:txXfrm>
    </dsp:sp>
    <dsp:sp modelId="{DB742BDB-29EA-4D58-8820-9188A4904729}">
      <dsp:nvSpPr>
        <dsp:cNvPr id="0" name=""/>
        <dsp:cNvSpPr/>
      </dsp:nvSpPr>
      <dsp:spPr>
        <a:xfrm>
          <a:off x="4591954" y="3048000"/>
          <a:ext cx="1415319" cy="99949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IT/Education Support Specialist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rgbClr val="1F497D"/>
              </a:solidFill>
            </a:rPr>
            <a:t>Fion</a:t>
          </a:r>
          <a:r>
            <a:rPr lang="en-US" sz="1000" b="1" kern="1200" dirty="0">
              <a:solidFill>
                <a:srgbClr val="1F497D"/>
              </a:solidFill>
            </a:rPr>
            <a:t> Yuen</a:t>
          </a:r>
        </a:p>
      </dsp:txBody>
      <dsp:txXfrm>
        <a:off x="4591954" y="3048000"/>
        <a:ext cx="1415319" cy="999491"/>
      </dsp:txXfrm>
    </dsp:sp>
    <dsp:sp modelId="{E9BE6008-4C2D-4170-87F3-2D87303DBDE0}">
      <dsp:nvSpPr>
        <dsp:cNvPr id="0" name=""/>
        <dsp:cNvSpPr/>
      </dsp:nvSpPr>
      <dsp:spPr>
        <a:xfrm>
          <a:off x="6039755" y="3048001"/>
          <a:ext cx="1406178" cy="99002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Digital Communication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chemeClr val="tx2"/>
              </a:solidFill>
            </a:rPr>
            <a:t>Alevtyna</a:t>
          </a:r>
          <a:r>
            <a:rPr lang="en-US" sz="1000" b="1" kern="1200" dirty="0">
              <a:solidFill>
                <a:schemeClr val="tx2"/>
              </a:solidFill>
            </a:rPr>
            <a:t> </a:t>
          </a:r>
          <a:r>
            <a:rPr lang="en-US" sz="1000" b="1" kern="1200" dirty="0" err="1">
              <a:solidFill>
                <a:schemeClr val="tx2"/>
              </a:solidFill>
            </a:rPr>
            <a:t>Mozolyuk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6039755" y="3048001"/>
        <a:ext cx="1406178" cy="990022"/>
      </dsp:txXfrm>
    </dsp:sp>
    <dsp:sp modelId="{FAFD0037-BEFD-440D-8EB8-45AB9DC461B3}">
      <dsp:nvSpPr>
        <dsp:cNvPr id="0" name=""/>
        <dsp:cNvSpPr/>
      </dsp:nvSpPr>
      <dsp:spPr>
        <a:xfrm rot="10800000" flipV="1">
          <a:off x="7505701" y="3048000"/>
          <a:ext cx="1408176" cy="987552"/>
        </a:xfrm>
        <a:prstGeom prst="rect">
          <a:avLst/>
        </a:prstGeom>
        <a:solidFill>
          <a:srgbClr val="FCD5B5"/>
        </a:solidFill>
        <a:ln>
          <a:solidFill>
            <a:srgbClr val="1F497D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</a:rPr>
            <a:t>Past Education Director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</a:rPr>
            <a:t>Ravi Dhiman</a:t>
          </a:r>
        </a:p>
      </dsp:txBody>
      <dsp:txXfrm rot="-10800000">
        <a:off x="7505701" y="3048000"/>
        <a:ext cx="1408176" cy="9875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0BD9F-DA7C-4B87-A068-06513DEA6FFB}">
      <dsp:nvSpPr>
        <dsp:cNvPr id="0" name=""/>
        <dsp:cNvSpPr/>
      </dsp:nvSpPr>
      <dsp:spPr>
        <a:xfrm>
          <a:off x="4458754" y="917462"/>
          <a:ext cx="3383218" cy="1676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4478"/>
              </a:lnTo>
              <a:lnTo>
                <a:pt x="3383218" y="1614478"/>
              </a:lnTo>
              <a:lnTo>
                <a:pt x="3383218" y="167640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0D11F-F1CD-43BE-87FF-490E756ADF1D}">
      <dsp:nvSpPr>
        <dsp:cNvPr id="0" name=""/>
        <dsp:cNvSpPr/>
      </dsp:nvSpPr>
      <dsp:spPr>
        <a:xfrm>
          <a:off x="4458754" y="917462"/>
          <a:ext cx="1049175" cy="1676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4478"/>
              </a:lnTo>
              <a:lnTo>
                <a:pt x="1049175" y="1614478"/>
              </a:lnTo>
              <a:lnTo>
                <a:pt x="1049175" y="167640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2D16A-D6DE-4867-AC33-9E0584FC97B8}">
      <dsp:nvSpPr>
        <dsp:cNvPr id="0" name=""/>
        <dsp:cNvSpPr/>
      </dsp:nvSpPr>
      <dsp:spPr>
        <a:xfrm>
          <a:off x="3124194" y="917462"/>
          <a:ext cx="1334560" cy="1676400"/>
        </a:xfrm>
        <a:custGeom>
          <a:avLst/>
          <a:gdLst/>
          <a:ahLst/>
          <a:cxnLst/>
          <a:rect l="0" t="0" r="0" b="0"/>
          <a:pathLst>
            <a:path>
              <a:moveTo>
                <a:pt x="1334560" y="0"/>
              </a:moveTo>
              <a:lnTo>
                <a:pt x="1334560" y="1614478"/>
              </a:lnTo>
              <a:lnTo>
                <a:pt x="0" y="1614478"/>
              </a:lnTo>
              <a:lnTo>
                <a:pt x="0" y="167640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50D6C-E632-458A-96AE-67E01E786A95}">
      <dsp:nvSpPr>
        <dsp:cNvPr id="0" name=""/>
        <dsp:cNvSpPr/>
      </dsp:nvSpPr>
      <dsp:spPr>
        <a:xfrm>
          <a:off x="924338" y="917462"/>
          <a:ext cx="3534416" cy="1676400"/>
        </a:xfrm>
        <a:custGeom>
          <a:avLst/>
          <a:gdLst/>
          <a:ahLst/>
          <a:cxnLst/>
          <a:rect l="0" t="0" r="0" b="0"/>
          <a:pathLst>
            <a:path>
              <a:moveTo>
                <a:pt x="3534416" y="0"/>
              </a:moveTo>
              <a:lnTo>
                <a:pt x="3534416" y="1614478"/>
              </a:lnTo>
              <a:lnTo>
                <a:pt x="0" y="1614478"/>
              </a:lnTo>
              <a:lnTo>
                <a:pt x="0" y="1676400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2109" y="0"/>
          <a:ext cx="8913290" cy="91746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Director of Advanced Topic Seminars (ATS)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chemeClr val="tx2"/>
              </a:solidFill>
            </a:rPr>
            <a:t>Judy Berman PMP, CSM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</dsp:txBody>
      <dsp:txXfrm>
        <a:off x="2109" y="0"/>
        <a:ext cx="8913290" cy="917462"/>
      </dsp:txXfrm>
    </dsp:sp>
    <dsp:sp modelId="{75593D0B-7C27-42C1-980C-BAC52AE2AA56}">
      <dsp:nvSpPr>
        <dsp:cNvPr id="0" name=""/>
        <dsp:cNvSpPr/>
      </dsp:nvSpPr>
      <dsp:spPr>
        <a:xfrm>
          <a:off x="0" y="2593862"/>
          <a:ext cx="1848677" cy="9243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Refreshment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Mike Miele</a:t>
          </a:r>
        </a:p>
      </dsp:txBody>
      <dsp:txXfrm>
        <a:off x="0" y="2593862"/>
        <a:ext cx="1848677" cy="924338"/>
      </dsp:txXfrm>
    </dsp:sp>
    <dsp:sp modelId="{EA494E38-A458-46C8-8A4A-687D22E92590}">
      <dsp:nvSpPr>
        <dsp:cNvPr id="0" name=""/>
        <dsp:cNvSpPr/>
      </dsp:nvSpPr>
      <dsp:spPr>
        <a:xfrm>
          <a:off x="2146851" y="2593862"/>
          <a:ext cx="1954686" cy="90445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Registration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Tim </a:t>
          </a:r>
          <a:r>
            <a:rPr lang="en-US" sz="1000" b="1" kern="1200" dirty="0" err="1">
              <a:solidFill>
                <a:schemeClr val="tx2"/>
              </a:solidFill>
            </a:rPr>
            <a:t>Luk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2146851" y="2593862"/>
        <a:ext cx="1954686" cy="904459"/>
      </dsp:txXfrm>
    </dsp:sp>
    <dsp:sp modelId="{2DB254ED-998F-4DBE-A7F3-B328604836D8}">
      <dsp:nvSpPr>
        <dsp:cNvPr id="0" name=""/>
        <dsp:cNvSpPr/>
      </dsp:nvSpPr>
      <dsp:spPr>
        <a:xfrm>
          <a:off x="4585248" y="2593862"/>
          <a:ext cx="1845363" cy="8845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Surveys/PDU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Jeff Freeman</a:t>
          </a:r>
        </a:p>
      </dsp:txBody>
      <dsp:txXfrm>
        <a:off x="4585248" y="2593862"/>
        <a:ext cx="1845363" cy="884588"/>
      </dsp:txXfrm>
    </dsp:sp>
    <dsp:sp modelId="{289DE91E-97FD-4B13-AE25-D0CB9E3C52EC}">
      <dsp:nvSpPr>
        <dsp:cNvPr id="0" name=""/>
        <dsp:cNvSpPr/>
      </dsp:nvSpPr>
      <dsp:spPr>
        <a:xfrm>
          <a:off x="6857998" y="2593862"/>
          <a:ext cx="1967949" cy="90446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Speaker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Judy Berman</a:t>
          </a:r>
        </a:p>
      </dsp:txBody>
      <dsp:txXfrm>
        <a:off x="6857998" y="2593862"/>
        <a:ext cx="1967949" cy="9044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1995-9917-414F-9961-DA915954BB4B}">
      <dsp:nvSpPr>
        <dsp:cNvPr id="0" name=""/>
        <dsp:cNvSpPr/>
      </dsp:nvSpPr>
      <dsp:spPr>
        <a:xfrm>
          <a:off x="8295" y="0"/>
          <a:ext cx="8907104" cy="650626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0" b="1" kern="1200" dirty="0">
              <a:solidFill>
                <a:schemeClr val="tx2"/>
              </a:solidFill>
            </a:rPr>
            <a:t>COMMUNICATION</a:t>
          </a:r>
        </a:p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>
              <a:solidFill>
                <a:schemeClr val="tx2"/>
              </a:solidFill>
            </a:rPr>
            <a:t>Chandra Subramanian</a:t>
          </a:r>
          <a:endParaRPr lang="en-US" sz="5000" b="1" u="sng" kern="1200" dirty="0">
            <a:solidFill>
              <a:srgbClr val="FF0000"/>
            </a:solidFill>
          </a:endParaRPr>
        </a:p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>
              <a:solidFill>
                <a:schemeClr val="tx2"/>
              </a:solidFill>
            </a:rPr>
            <a:t>VP</a:t>
          </a:r>
        </a:p>
      </dsp:txBody>
      <dsp:txXfrm>
        <a:off x="8295" y="0"/>
        <a:ext cx="8907104" cy="65062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38AE0-6615-423E-8EEA-5A724CDAC48A}">
      <dsp:nvSpPr>
        <dsp:cNvPr id="0" name=""/>
        <dsp:cNvSpPr/>
      </dsp:nvSpPr>
      <dsp:spPr>
        <a:xfrm>
          <a:off x="4181397" y="1767756"/>
          <a:ext cx="3597000" cy="13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5459"/>
              </a:lnTo>
              <a:lnTo>
                <a:pt x="3597000" y="1335459"/>
              </a:lnTo>
              <a:lnTo>
                <a:pt x="3597000" y="1378454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6856C-2402-447B-800B-C51A4FF41C0D}">
      <dsp:nvSpPr>
        <dsp:cNvPr id="0" name=""/>
        <dsp:cNvSpPr/>
      </dsp:nvSpPr>
      <dsp:spPr>
        <a:xfrm>
          <a:off x="4181397" y="1767756"/>
          <a:ext cx="1821791" cy="1369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6312"/>
              </a:lnTo>
              <a:lnTo>
                <a:pt x="1821791" y="1326312"/>
              </a:lnTo>
              <a:lnTo>
                <a:pt x="1821791" y="136930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20FA-3E74-4349-93B6-28A2F317DD41}">
      <dsp:nvSpPr>
        <dsp:cNvPr id="0" name=""/>
        <dsp:cNvSpPr/>
      </dsp:nvSpPr>
      <dsp:spPr>
        <a:xfrm>
          <a:off x="4135677" y="1767756"/>
          <a:ext cx="91440" cy="1369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6312"/>
              </a:lnTo>
              <a:lnTo>
                <a:pt x="92193" y="1326312"/>
              </a:lnTo>
              <a:lnTo>
                <a:pt x="92193" y="136930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29A03-E321-480F-8220-4D8005390FDD}">
      <dsp:nvSpPr>
        <dsp:cNvPr id="0" name=""/>
        <dsp:cNvSpPr/>
      </dsp:nvSpPr>
      <dsp:spPr>
        <a:xfrm>
          <a:off x="2318984" y="1767756"/>
          <a:ext cx="1862413" cy="1369306"/>
        </a:xfrm>
        <a:custGeom>
          <a:avLst/>
          <a:gdLst/>
          <a:ahLst/>
          <a:cxnLst/>
          <a:rect l="0" t="0" r="0" b="0"/>
          <a:pathLst>
            <a:path>
              <a:moveTo>
                <a:pt x="1862413" y="0"/>
              </a:moveTo>
              <a:lnTo>
                <a:pt x="1862413" y="1326312"/>
              </a:lnTo>
              <a:lnTo>
                <a:pt x="0" y="1326312"/>
              </a:lnTo>
              <a:lnTo>
                <a:pt x="0" y="13693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84F42-04E1-49D4-BE7B-9677A3DFBAF4}">
      <dsp:nvSpPr>
        <dsp:cNvPr id="0" name=""/>
        <dsp:cNvSpPr/>
      </dsp:nvSpPr>
      <dsp:spPr>
        <a:xfrm>
          <a:off x="571777" y="1767756"/>
          <a:ext cx="3609620" cy="1369306"/>
        </a:xfrm>
        <a:custGeom>
          <a:avLst/>
          <a:gdLst/>
          <a:ahLst/>
          <a:cxnLst/>
          <a:rect l="0" t="0" r="0" b="0"/>
          <a:pathLst>
            <a:path>
              <a:moveTo>
                <a:pt x="3609620" y="0"/>
              </a:moveTo>
              <a:lnTo>
                <a:pt x="3609620" y="1326312"/>
              </a:lnTo>
              <a:lnTo>
                <a:pt x="0" y="1326312"/>
              </a:lnTo>
              <a:lnTo>
                <a:pt x="0" y="1369306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A1995-9917-414F-9961-DA915954BB4B}">
      <dsp:nvSpPr>
        <dsp:cNvPr id="0" name=""/>
        <dsp:cNvSpPr/>
      </dsp:nvSpPr>
      <dsp:spPr>
        <a:xfrm>
          <a:off x="1086933" y="868027"/>
          <a:ext cx="6188928" cy="89972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tx2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</a:rPr>
            <a:t>Acting Director of Marketing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none" kern="1200" dirty="0">
              <a:solidFill>
                <a:srgbClr val="1F497D"/>
              </a:solidFill>
            </a:rPr>
            <a:t>Chandra Subramanian</a:t>
          </a:r>
        </a:p>
      </dsp:txBody>
      <dsp:txXfrm>
        <a:off x="1086933" y="868027"/>
        <a:ext cx="6188928" cy="899729"/>
      </dsp:txXfrm>
    </dsp:sp>
    <dsp:sp modelId="{AD0C5282-F930-4CEC-A214-49B86B1C4E03}">
      <dsp:nvSpPr>
        <dsp:cNvPr id="0" name=""/>
        <dsp:cNvSpPr/>
      </dsp:nvSpPr>
      <dsp:spPr>
        <a:xfrm>
          <a:off x="4680" y="3137063"/>
          <a:ext cx="1134192" cy="68739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Reporting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rgbClr val="1F497D"/>
              </a:solidFill>
            </a:rPr>
            <a:t>Pei-Ling Lee</a:t>
          </a:r>
        </a:p>
      </dsp:txBody>
      <dsp:txXfrm>
        <a:off x="4680" y="3137063"/>
        <a:ext cx="1134192" cy="687391"/>
      </dsp:txXfrm>
    </dsp:sp>
    <dsp:sp modelId="{8284FC8E-1427-4978-BEA4-DFA279F8C40C}">
      <dsp:nvSpPr>
        <dsp:cNvPr id="0" name=""/>
        <dsp:cNvSpPr/>
      </dsp:nvSpPr>
      <dsp:spPr>
        <a:xfrm>
          <a:off x="1663726" y="3137063"/>
          <a:ext cx="1310516" cy="68739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Content 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 err="1">
              <a:solidFill>
                <a:schemeClr val="tx2"/>
              </a:solidFill>
            </a:rPr>
            <a:t>Ragip</a:t>
          </a:r>
          <a:r>
            <a:rPr lang="en-US" sz="1000" b="1" u="none" kern="1200" dirty="0">
              <a:solidFill>
                <a:schemeClr val="tx2"/>
              </a:solidFill>
            </a:rPr>
            <a:t> </a:t>
          </a:r>
          <a:r>
            <a:rPr lang="en-US" sz="1000" b="1" u="none" kern="1200" dirty="0" err="1">
              <a:solidFill>
                <a:schemeClr val="tx2"/>
              </a:solidFill>
            </a:rPr>
            <a:t>Uzuner</a:t>
          </a:r>
          <a:r>
            <a:rPr lang="en-US" sz="1000" b="1" u="none" kern="1200" dirty="0">
              <a:solidFill>
                <a:srgbClr val="FF0000"/>
              </a:solidFill>
            </a:rPr>
            <a:t> </a:t>
          </a:r>
          <a:endParaRPr lang="en-US" sz="1000" b="1" u="none" kern="1200" dirty="0">
            <a:solidFill>
              <a:schemeClr val="tx2"/>
            </a:solidFill>
          </a:endParaRPr>
        </a:p>
      </dsp:txBody>
      <dsp:txXfrm>
        <a:off x="1663726" y="3137063"/>
        <a:ext cx="1310516" cy="687391"/>
      </dsp:txXfrm>
    </dsp:sp>
    <dsp:sp modelId="{8A4C6A73-7508-4DA3-A2CE-45447C5AFC8D}">
      <dsp:nvSpPr>
        <dsp:cNvPr id="0" name=""/>
        <dsp:cNvSpPr/>
      </dsp:nvSpPr>
      <dsp:spPr>
        <a:xfrm>
          <a:off x="3548465" y="3137063"/>
          <a:ext cx="1358810" cy="70517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Promotion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  <a:latin typeface="Arial"/>
              <a:ea typeface="+mn-ea"/>
              <a:cs typeface="+mn-cs"/>
            </a:rPr>
            <a:t>Open</a:t>
          </a:r>
          <a:r>
            <a:rPr lang="en-US" sz="1000" b="1" u="none" kern="1200" dirty="0">
              <a:solidFill>
                <a:srgbClr val="FF0000"/>
              </a:solidFill>
              <a:latin typeface="Arial"/>
              <a:ea typeface="+mn-ea"/>
              <a:cs typeface="+mn-cs"/>
            </a:rPr>
            <a:t> </a:t>
          </a:r>
          <a:r>
            <a:rPr lang="en-US" sz="1000" b="1" u="sng" kern="1200" dirty="0">
              <a:solidFill>
                <a:srgbClr val="FF0000"/>
              </a:solidFill>
              <a:latin typeface="Arial"/>
              <a:ea typeface="+mn-ea"/>
              <a:cs typeface="+mn-cs"/>
            </a:rPr>
            <a:t>Position</a:t>
          </a:r>
          <a:endParaRPr lang="en-US" sz="1000" b="1" kern="1200" dirty="0">
            <a:solidFill>
              <a:schemeClr val="tx2"/>
            </a:solidFill>
          </a:endParaRPr>
        </a:p>
      </dsp:txBody>
      <dsp:txXfrm>
        <a:off x="3548465" y="3137063"/>
        <a:ext cx="1358810" cy="705175"/>
      </dsp:txXfrm>
    </dsp:sp>
    <dsp:sp modelId="{38A4FF55-ACF7-46CD-BAA0-F50FEC1CA810}">
      <dsp:nvSpPr>
        <dsp:cNvPr id="0" name=""/>
        <dsp:cNvSpPr/>
      </dsp:nvSpPr>
      <dsp:spPr>
        <a:xfrm>
          <a:off x="5389109" y="3137063"/>
          <a:ext cx="1228158" cy="68739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2"/>
              </a:solidFill>
            </a:rPr>
            <a:t>Operations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>
              <a:solidFill>
                <a:schemeClr val="tx2"/>
              </a:solidFill>
            </a:rPr>
            <a:t>Pamela Jackson </a:t>
          </a:r>
        </a:p>
      </dsp:txBody>
      <dsp:txXfrm>
        <a:off x="5389109" y="3137063"/>
        <a:ext cx="1228158" cy="687391"/>
      </dsp:txXfrm>
    </dsp:sp>
    <dsp:sp modelId="{ED949F5E-2550-4890-B153-2C94C2011093}">
      <dsp:nvSpPr>
        <dsp:cNvPr id="0" name=""/>
        <dsp:cNvSpPr/>
      </dsp:nvSpPr>
      <dsp:spPr>
        <a:xfrm>
          <a:off x="7162799" y="3146210"/>
          <a:ext cx="1231197" cy="686974"/>
        </a:xfrm>
        <a:prstGeom prst="rect">
          <a:avLst/>
        </a:prstGeom>
        <a:solidFill>
          <a:srgbClr val="FCD5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</a:rPr>
            <a:t>Marketing Operations Lead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rgbClr val="1F497D"/>
              </a:solidFill>
            </a:rPr>
            <a:t>Ayemya</a:t>
          </a:r>
          <a:r>
            <a:rPr lang="en-US" sz="1000" b="1" kern="1200" dirty="0">
              <a:solidFill>
                <a:srgbClr val="1F497D"/>
              </a:solidFill>
            </a:rPr>
            <a:t> Moe</a:t>
          </a:r>
        </a:p>
      </dsp:txBody>
      <dsp:txXfrm>
        <a:off x="7162799" y="3146210"/>
        <a:ext cx="1231197" cy="686974"/>
      </dsp:txXfrm>
    </dsp:sp>
    <dsp:sp modelId="{D3E1962B-F07A-43F5-932E-AC19D4999771}">
      <dsp:nvSpPr>
        <dsp:cNvPr id="0" name=""/>
        <dsp:cNvSpPr/>
      </dsp:nvSpPr>
      <dsp:spPr>
        <a:xfrm>
          <a:off x="838201" y="4107895"/>
          <a:ext cx="1220317" cy="68739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  <a:latin typeface="Arial"/>
              <a:ea typeface="+mn-ea"/>
              <a:cs typeface="+mn-cs"/>
            </a:rPr>
            <a:t>Reporting Lead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rgbClr val="1F497D"/>
              </a:solidFill>
              <a:latin typeface="Arial"/>
              <a:ea typeface="+mn-ea"/>
              <a:cs typeface="+mn-cs"/>
            </a:rPr>
            <a:t>Ridhi</a:t>
          </a:r>
          <a:r>
            <a:rPr lang="en-US" sz="1000" b="1" kern="1200" dirty="0">
              <a:solidFill>
                <a:srgbClr val="1F497D"/>
              </a:solidFill>
              <a:latin typeface="Arial"/>
              <a:ea typeface="+mn-ea"/>
              <a:cs typeface="+mn-cs"/>
            </a:rPr>
            <a:t> </a:t>
          </a:r>
          <a:r>
            <a:rPr lang="en-US" sz="1000" b="1" kern="1200" dirty="0" err="1">
              <a:solidFill>
                <a:srgbClr val="1F497D"/>
              </a:solidFill>
              <a:latin typeface="Arial"/>
              <a:ea typeface="+mn-ea"/>
              <a:cs typeface="+mn-cs"/>
            </a:rPr>
            <a:t>Wahi</a:t>
          </a:r>
          <a:endParaRPr lang="en-US" sz="1000" b="1" kern="1200" dirty="0">
            <a:solidFill>
              <a:srgbClr val="1F497D"/>
            </a:solidFill>
            <a:latin typeface="Arial"/>
            <a:ea typeface="+mn-ea"/>
            <a:cs typeface="+mn-cs"/>
          </a:endParaRPr>
        </a:p>
      </dsp:txBody>
      <dsp:txXfrm>
        <a:off x="838201" y="4107895"/>
        <a:ext cx="1220317" cy="687391"/>
      </dsp:txXfrm>
    </dsp:sp>
    <dsp:sp modelId="{61B40B23-505F-4925-B84E-9FDC4EE59232}">
      <dsp:nvSpPr>
        <dsp:cNvPr id="0" name=""/>
        <dsp:cNvSpPr/>
      </dsp:nvSpPr>
      <dsp:spPr>
        <a:xfrm>
          <a:off x="2590800" y="4101890"/>
          <a:ext cx="1116458" cy="68739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rgbClr val="1F497D"/>
              </a:solidFill>
              <a:latin typeface="Arial"/>
              <a:ea typeface="+mn-ea"/>
              <a:cs typeface="+mn-cs"/>
            </a:rPr>
            <a:t>Content  Chair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 dirty="0">
              <a:solidFill>
                <a:srgbClr val="FF0000"/>
              </a:solidFill>
              <a:latin typeface="Arial"/>
              <a:ea typeface="+mn-ea"/>
              <a:cs typeface="+mn-cs"/>
            </a:rPr>
            <a:t>Open</a:t>
          </a:r>
          <a:r>
            <a:rPr lang="en-US" sz="1000" b="1" u="none" kern="1200" dirty="0">
              <a:solidFill>
                <a:srgbClr val="FF0000"/>
              </a:solidFill>
              <a:latin typeface="Arial"/>
              <a:ea typeface="+mn-ea"/>
              <a:cs typeface="+mn-cs"/>
            </a:rPr>
            <a:t> </a:t>
          </a:r>
          <a:r>
            <a:rPr lang="en-US" sz="1000" b="1" u="sng" kern="1200" dirty="0">
              <a:solidFill>
                <a:srgbClr val="FF0000"/>
              </a:solidFill>
              <a:latin typeface="Arial"/>
              <a:ea typeface="+mn-ea"/>
              <a:cs typeface="+mn-cs"/>
            </a:rPr>
            <a:t>Position</a:t>
          </a:r>
        </a:p>
      </dsp:txBody>
      <dsp:txXfrm>
        <a:off x="2590800" y="4101890"/>
        <a:ext cx="1116458" cy="687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72440" cy="349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93279" y="0"/>
            <a:ext cx="3972440" cy="349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4CA04-21A5-4FD4-A36C-BED164010E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067"/>
            <a:ext cx="3972440" cy="349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93279" y="6601067"/>
            <a:ext cx="3972440" cy="349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6954D-0FD2-48D8-9AFB-D0A2E02E28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c" descr="IDEMIA RESTRICTED"/>
          <p:cNvSpPr txBox="1"/>
          <p:nvPr/>
        </p:nvSpPr>
        <p:spPr>
          <a:xfrm>
            <a:off x="1" y="6823131"/>
            <a:ext cx="9167813" cy="1969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>
                <a:solidFill>
                  <a:srgbClr val="FF0000"/>
                </a:solidFill>
                <a:latin typeface="arial unicode ms" panose="020B0604020202020204" pitchFamily="34" charset="-128"/>
              </a:rPr>
              <a:t>IDEMIA RESTRICTED</a:t>
            </a:r>
          </a:p>
        </p:txBody>
      </p:sp>
    </p:spTree>
    <p:extLst>
      <p:ext uri="{BB962C8B-B14F-4D97-AF65-F5344CB8AC3E}">
        <p14:creationId xmlns:p14="http://schemas.microsoft.com/office/powerpoint/2010/main" val="2335365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972161" cy="34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5" tIns="46362" rIns="92725" bIns="46362" numCol="1" anchor="t" anchorCtr="0" compatLnSpc="1">
            <a:prstTxWarp prst="textNoShape">
              <a:avLst/>
            </a:prstTxWarp>
          </a:bodyPr>
          <a:lstStyle>
            <a:lvl1pPr defTabSz="926969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93559" y="0"/>
            <a:ext cx="3972161" cy="34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5" tIns="46362" rIns="92725" bIns="46362" numCol="1" anchor="t" anchorCtr="0" compatLnSpc="1">
            <a:prstTxWarp prst="textNoShape">
              <a:avLst/>
            </a:prstTxWarp>
          </a:bodyPr>
          <a:lstStyle>
            <a:lvl1pPr algn="r" defTabSz="926969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6388" y="522288"/>
            <a:ext cx="3475037" cy="2605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621" y="3301524"/>
            <a:ext cx="7332574" cy="3126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5" tIns="46362" rIns="92725" bIns="46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01858"/>
            <a:ext cx="3972161" cy="34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5" tIns="46362" rIns="92725" bIns="46362" numCol="1" anchor="b" anchorCtr="0" compatLnSpc="1">
            <a:prstTxWarp prst="textNoShape">
              <a:avLst/>
            </a:prstTxWarp>
          </a:bodyPr>
          <a:lstStyle>
            <a:lvl1pPr defTabSz="926969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93559" y="6601858"/>
            <a:ext cx="3972161" cy="34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5" tIns="46362" rIns="92725" bIns="46362" numCol="1" anchor="b" anchorCtr="0" compatLnSpc="1">
            <a:prstTxWarp prst="textNoShape">
              <a:avLst/>
            </a:prstTxWarp>
          </a:bodyPr>
          <a:lstStyle>
            <a:lvl1pPr algn="r" defTabSz="926969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E18DDDA6-EFCA-409D-B11F-B1780CB03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97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4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58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907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96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35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20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36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21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65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22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0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23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24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25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984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1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27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3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03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6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13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7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0C0EC-863C-4C1A-91F4-FE3B39619D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 descr="IDEMIA RESTRICTED"/>
          <p:cNvSpPr txBox="1"/>
          <p:nvPr userDrawn="1"/>
        </p:nvSpPr>
        <p:spPr>
          <a:xfrm>
            <a:off x="0" y="6690550"/>
            <a:ext cx="9144000" cy="1972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FF0000"/>
                </a:solidFill>
                <a:latin typeface="arial unicode ms" panose="020B0604020202020204" pitchFamily="34" charset="-128"/>
              </a:rPr>
              <a:t>IDEMIA RESTRICTED</a:t>
            </a:r>
          </a:p>
        </p:txBody>
      </p:sp>
    </p:spTree>
    <p:extLst>
      <p:ext uri="{BB962C8B-B14F-4D97-AF65-F5344CB8AC3E}">
        <p14:creationId xmlns:p14="http://schemas.microsoft.com/office/powerpoint/2010/main" val="283547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E05F-650D-4980-B0F5-B12133CF5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B0429-8C06-4B56-9C13-0CC82B3DC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3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927C6-8960-483D-AB9B-87A402856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4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08A28-EF99-441D-9D0B-56989D6E8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69449-7F36-446B-8D9A-C6A799088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5BFCE-6C62-422B-AE23-03A2FAD31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88D3-A289-4F05-94F4-10ED76804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8AD6D-4BB6-487D-9608-10F8F5F27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CC04-0124-457D-82D8-4C4A71203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86AAD-7F6F-4ED7-A5A2-55CFB15BF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116C65A2-C35C-4852-BF91-061C1FB7A4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fc" descr="IDEMIA RESTRICTED"/>
          <p:cNvSpPr txBox="1"/>
          <p:nvPr userDrawn="1"/>
        </p:nvSpPr>
        <p:spPr>
          <a:xfrm>
            <a:off x="0" y="6690550"/>
            <a:ext cx="9144000" cy="1972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FF0000"/>
                </a:solidFill>
                <a:latin typeface="arial unicode ms" panose="020B0604020202020204" pitchFamily="34" charset="-128"/>
              </a:rPr>
              <a:t>IDEMIA 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39515022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6430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2817629060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420546E2-6D9C-4DFB-BA04-75E3DD369129}"/>
              </a:ext>
            </a:extLst>
          </p:cNvPr>
          <p:cNvCxnSpPr/>
          <p:nvPr/>
        </p:nvCxnSpPr>
        <p:spPr bwMode="auto">
          <a:xfrm rot="5400000" flipH="1" flipV="1">
            <a:off x="419100" y="4457700"/>
            <a:ext cx="838200" cy="152400"/>
          </a:xfrm>
          <a:prstGeom prst="bentConnector3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traight Connector 3">
            <a:extLst>
              <a:ext uri="{FF2B5EF4-FFF2-40B4-BE49-F238E27FC236}">
                <a16:creationId xmlns:a16="http://schemas.microsoft.com/office/drawing/2014/main" id="{13AAA74D-E352-4646-8B4E-E7D25712401E}"/>
              </a:ext>
            </a:extLst>
          </p:cNvPr>
          <p:cNvSpPr/>
          <p:nvPr/>
        </p:nvSpPr>
        <p:spPr>
          <a:xfrm>
            <a:off x="752135" y="4038600"/>
            <a:ext cx="238465" cy="5797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79796"/>
                </a:lnTo>
                <a:lnTo>
                  <a:pt x="238465" y="579796"/>
                </a:lnTo>
              </a:path>
            </a:pathLst>
          </a:custGeom>
          <a:noFill/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chilly" dir="t"/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Straight Connector 3">
            <a:extLst>
              <a:ext uri="{FF2B5EF4-FFF2-40B4-BE49-F238E27FC236}">
                <a16:creationId xmlns:a16="http://schemas.microsoft.com/office/drawing/2014/main" id="{38E94F11-55EC-4134-B7DE-D1ED02A7CCCC}"/>
              </a:ext>
            </a:extLst>
          </p:cNvPr>
          <p:cNvSpPr/>
          <p:nvPr/>
        </p:nvSpPr>
        <p:spPr>
          <a:xfrm>
            <a:off x="2504735" y="4038600"/>
            <a:ext cx="238465" cy="5797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79796"/>
                </a:lnTo>
                <a:lnTo>
                  <a:pt x="238465" y="579796"/>
                </a:lnTo>
              </a:path>
            </a:pathLst>
          </a:custGeom>
          <a:noFill/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chilly" dir="t"/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416959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941068335"/>
              </p:ext>
            </p:extLst>
          </p:nvPr>
        </p:nvGraphicFramePr>
        <p:xfrm>
          <a:off x="152400" y="228600"/>
          <a:ext cx="896112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8798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005B23-9AB4-4692-8FF7-55EEFD612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293" y="1117215"/>
            <a:ext cx="6689416" cy="97392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355988-9DFE-421E-AC9A-47AC7C9CE9B0}"/>
              </a:ext>
            </a:extLst>
          </p:cNvPr>
          <p:cNvSpPr/>
          <p:nvPr/>
        </p:nvSpPr>
        <p:spPr>
          <a:xfrm>
            <a:off x="3785189" y="3118917"/>
            <a:ext cx="1346591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algn="ctr"/>
            <a:r>
              <a:rPr lang="en-US" sz="75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Lead</a:t>
            </a:r>
          </a:p>
          <a:p>
            <a:pPr algn="ctr"/>
            <a:r>
              <a:rPr lang="en-US" sz="75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75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Bowman </a:t>
            </a:r>
            <a:endParaRPr lang="en-US" sz="9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909126-A4FD-4573-8A81-291CAB855817}"/>
              </a:ext>
            </a:extLst>
          </p:cNvPr>
          <p:cNvSpPr/>
          <p:nvPr/>
        </p:nvSpPr>
        <p:spPr>
          <a:xfrm>
            <a:off x="5897462" y="3118917"/>
            <a:ext cx="1346591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algn="ctr"/>
            <a:r>
              <a:rPr lang="en-US" sz="75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Relations Lead</a:t>
            </a:r>
          </a:p>
          <a:p>
            <a:pPr algn="ctr"/>
            <a:endParaRPr lang="en-US" sz="750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5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Raymond </a:t>
            </a:r>
            <a:r>
              <a:rPr lang="en-US" sz="750" b="1" dirty="0" err="1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Dimla</a:t>
            </a:r>
            <a:r>
              <a:rPr lang="en-US" sz="75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75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ED7691-A97D-4C10-9061-9DB6473360F9}"/>
              </a:ext>
            </a:extLst>
          </p:cNvPr>
          <p:cNvSpPr/>
          <p:nvPr/>
        </p:nvSpPr>
        <p:spPr>
          <a:xfrm>
            <a:off x="1738514" y="3118917"/>
            <a:ext cx="1346591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lvl="0" algn="ctr"/>
            <a:r>
              <a:rPr lang="en-US" sz="7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Career Enhancement Lead</a:t>
            </a:r>
          </a:p>
          <a:p>
            <a:pPr algn="ctr"/>
            <a:endParaRPr lang="en-US" sz="75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Eddie Lopez </a:t>
            </a:r>
          </a:p>
          <a:p>
            <a:pPr algn="ctr"/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576D5CC-C84D-47A3-926B-F281291544FF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58485" y="2091136"/>
            <a:ext cx="0" cy="10277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CF2430-8FF5-4330-B5A2-1C838A0F0B08}"/>
              </a:ext>
            </a:extLst>
          </p:cNvPr>
          <p:cNvCxnSpPr/>
          <p:nvPr/>
        </p:nvCxnSpPr>
        <p:spPr>
          <a:xfrm flipH="1">
            <a:off x="2411809" y="2550878"/>
            <a:ext cx="20466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3BB2B75-89D8-4B76-B3A1-BF5A5FD33CE3}"/>
              </a:ext>
            </a:extLst>
          </p:cNvPr>
          <p:cNvCxnSpPr/>
          <p:nvPr/>
        </p:nvCxnSpPr>
        <p:spPr>
          <a:xfrm>
            <a:off x="4458484" y="2550878"/>
            <a:ext cx="21122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C8753DF-2EC2-4B17-A60D-6FCD37A85896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2411809" y="2550878"/>
            <a:ext cx="1" cy="5680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9B87286-BA36-4309-B7C0-3434B899F930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6570757" y="2550878"/>
            <a:ext cx="1" cy="5680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7BEDD97-F995-4033-B188-96AE9C1E2D68}"/>
              </a:ext>
            </a:extLst>
          </p:cNvPr>
          <p:cNvCxnSpPr>
            <a:stCxn id="19" idx="3"/>
            <a:endCxn id="10" idx="1"/>
          </p:cNvCxnSpPr>
          <p:nvPr/>
        </p:nvCxnSpPr>
        <p:spPr>
          <a:xfrm>
            <a:off x="3085105" y="3376323"/>
            <a:ext cx="70008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3AA9623C-C42F-4FD2-9078-B7633260C400}"/>
              </a:ext>
            </a:extLst>
          </p:cNvPr>
          <p:cNvSpPr/>
          <p:nvPr/>
        </p:nvSpPr>
        <p:spPr>
          <a:xfrm>
            <a:off x="1676400" y="5072429"/>
            <a:ext cx="1346591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lvl="0" algn="ctr"/>
            <a:r>
              <a:rPr lang="en-US" sz="7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Outreach and sponsorship Coordinator </a:t>
            </a:r>
          </a:p>
          <a:p>
            <a:pPr algn="ctr"/>
            <a:endParaRPr lang="en-US" sz="75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Reina </a:t>
            </a:r>
            <a:r>
              <a:rPr lang="en-US" sz="75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Schaetzl</a:t>
            </a:r>
            <a:endParaRPr lang="en-US" sz="75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61F4C95-A6E8-4F37-9D8B-DBD8E8032667}"/>
              </a:ext>
            </a:extLst>
          </p:cNvPr>
          <p:cNvSpPr/>
          <p:nvPr/>
        </p:nvSpPr>
        <p:spPr>
          <a:xfrm>
            <a:off x="3810172" y="5072429"/>
            <a:ext cx="1346591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lvl="0" algn="ctr"/>
            <a:r>
              <a:rPr lang="en-US" sz="7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Event and Technology Coordinator </a:t>
            </a:r>
          </a:p>
          <a:p>
            <a:pPr algn="ctr"/>
            <a:endParaRPr lang="en-US" sz="75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5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Position </a:t>
            </a:r>
          </a:p>
          <a:p>
            <a:pPr algn="ctr"/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CCDA242-0485-4852-87EC-FF73FF4AE557}"/>
              </a:ext>
            </a:extLst>
          </p:cNvPr>
          <p:cNvSpPr/>
          <p:nvPr/>
        </p:nvSpPr>
        <p:spPr>
          <a:xfrm>
            <a:off x="5897462" y="5052442"/>
            <a:ext cx="1346591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lvl="0" algn="ctr"/>
            <a:r>
              <a:rPr lang="en-US" sz="7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Events Liaison </a:t>
            </a:r>
          </a:p>
          <a:p>
            <a:pPr algn="ctr"/>
            <a:endParaRPr lang="en-US" sz="75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Duncan McClure </a:t>
            </a:r>
          </a:p>
          <a:p>
            <a:pPr algn="ctr"/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902F1DC-848E-47BF-BA1F-48EE8C9AA06A}"/>
              </a:ext>
            </a:extLst>
          </p:cNvPr>
          <p:cNvCxnSpPr/>
          <p:nvPr/>
        </p:nvCxnSpPr>
        <p:spPr>
          <a:xfrm>
            <a:off x="3042532" y="5309848"/>
            <a:ext cx="70008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00D5703-C702-41A4-9A3D-9418E7227580}"/>
              </a:ext>
            </a:extLst>
          </p:cNvPr>
          <p:cNvCxnSpPr/>
          <p:nvPr/>
        </p:nvCxnSpPr>
        <p:spPr>
          <a:xfrm>
            <a:off x="5164578" y="3376322"/>
            <a:ext cx="70008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63C111D-B052-4C99-AEC0-0E0E641B61FA}"/>
              </a:ext>
            </a:extLst>
          </p:cNvPr>
          <p:cNvCxnSpPr/>
          <p:nvPr/>
        </p:nvCxnSpPr>
        <p:spPr>
          <a:xfrm>
            <a:off x="5197378" y="5294858"/>
            <a:ext cx="70008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0A2ED5B-02E5-4FED-964B-08075CB4EF00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458485" y="3633730"/>
            <a:ext cx="24982" cy="14187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5C2079B-FAB6-42B1-B5CF-1995FE528771}"/>
              </a:ext>
            </a:extLst>
          </p:cNvPr>
          <p:cNvCxnSpPr/>
          <p:nvPr/>
        </p:nvCxnSpPr>
        <p:spPr>
          <a:xfrm flipH="1">
            <a:off x="2411808" y="4161688"/>
            <a:ext cx="20466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FBEE1DE-D783-4AF0-8C7C-36049E670D19}"/>
              </a:ext>
            </a:extLst>
          </p:cNvPr>
          <p:cNvCxnSpPr>
            <a:cxnSpLocks/>
          </p:cNvCxnSpPr>
          <p:nvPr/>
        </p:nvCxnSpPr>
        <p:spPr>
          <a:xfrm flipH="1">
            <a:off x="4458485" y="4142457"/>
            <a:ext cx="2112271" cy="19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84E689A-5DE8-48E3-8108-64C05F92AFD0}"/>
              </a:ext>
            </a:extLst>
          </p:cNvPr>
          <p:cNvCxnSpPr>
            <a:cxnSpLocks/>
          </p:cNvCxnSpPr>
          <p:nvPr/>
        </p:nvCxnSpPr>
        <p:spPr>
          <a:xfrm>
            <a:off x="2411809" y="3598011"/>
            <a:ext cx="1" cy="5680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6C01A9-51C9-41C8-8D44-781D9FEE5B22}"/>
              </a:ext>
            </a:extLst>
          </p:cNvPr>
          <p:cNvCxnSpPr>
            <a:cxnSpLocks/>
          </p:cNvCxnSpPr>
          <p:nvPr/>
        </p:nvCxnSpPr>
        <p:spPr>
          <a:xfrm>
            <a:off x="6570756" y="3574418"/>
            <a:ext cx="1" cy="5680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C3A006F-73A3-4681-9979-0084B8AE2754}"/>
              </a:ext>
            </a:extLst>
          </p:cNvPr>
          <p:cNvCxnSpPr>
            <a:cxnSpLocks/>
          </p:cNvCxnSpPr>
          <p:nvPr/>
        </p:nvCxnSpPr>
        <p:spPr>
          <a:xfrm>
            <a:off x="2411808" y="4508751"/>
            <a:ext cx="1" cy="5680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3E731D1-34F3-4581-A342-6D74170C44C1}"/>
              </a:ext>
            </a:extLst>
          </p:cNvPr>
          <p:cNvCxnSpPr>
            <a:cxnSpLocks/>
          </p:cNvCxnSpPr>
          <p:nvPr/>
        </p:nvCxnSpPr>
        <p:spPr>
          <a:xfrm>
            <a:off x="6618675" y="4508750"/>
            <a:ext cx="1" cy="5680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BFA2365-D276-404F-A85D-143FA2B8E773}"/>
              </a:ext>
            </a:extLst>
          </p:cNvPr>
          <p:cNvCxnSpPr/>
          <p:nvPr/>
        </p:nvCxnSpPr>
        <p:spPr>
          <a:xfrm flipH="1">
            <a:off x="2421656" y="4503634"/>
            <a:ext cx="20466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6D9E2CF-011A-4E11-BB63-D7277F2D4403}"/>
              </a:ext>
            </a:extLst>
          </p:cNvPr>
          <p:cNvCxnSpPr>
            <a:cxnSpLocks/>
          </p:cNvCxnSpPr>
          <p:nvPr/>
        </p:nvCxnSpPr>
        <p:spPr>
          <a:xfrm flipH="1">
            <a:off x="4468331" y="4503634"/>
            <a:ext cx="21503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87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570350909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82793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780858620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51365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4242382319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>
            <a:cxnSpLocks/>
          </p:cNvCxnSpPr>
          <p:nvPr/>
        </p:nvCxnSpPr>
        <p:spPr bwMode="auto">
          <a:xfrm>
            <a:off x="3962400" y="1775988"/>
            <a:ext cx="762000" cy="0"/>
          </a:xfrm>
          <a:prstGeom prst="line">
            <a:avLst/>
          </a:prstGeom>
          <a:noFill/>
          <a:ln w="2857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19052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923465398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3975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2367638"/>
              </p:ext>
            </p:extLst>
          </p:nvPr>
        </p:nvGraphicFramePr>
        <p:xfrm>
          <a:off x="228600" y="152400"/>
          <a:ext cx="8763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216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4030950045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9073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4060795425"/>
              </p:ext>
            </p:extLst>
          </p:nvPr>
        </p:nvGraphicFramePr>
        <p:xfrm>
          <a:off x="533400" y="152400"/>
          <a:ext cx="8534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6172200" y="16764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AB160C-B0A0-47E3-B52D-349CBE4560A9}"/>
              </a:ext>
            </a:extLst>
          </p:cNvPr>
          <p:cNvSpPr txBox="1"/>
          <p:nvPr/>
        </p:nvSpPr>
        <p:spPr>
          <a:xfrm>
            <a:off x="5867400" y="2767360"/>
            <a:ext cx="175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2"/>
                </a:solidFill>
              </a:rPr>
              <a:t>    </a:t>
            </a:r>
            <a:r>
              <a:rPr lang="en-US" sz="1000" b="1" u="sng" dirty="0">
                <a:solidFill>
                  <a:schemeClr val="tx2"/>
                </a:solidFill>
              </a:rPr>
              <a:t>Analytics Specialist </a:t>
            </a:r>
          </a:p>
          <a:p>
            <a:pPr algn="ctr"/>
            <a:endParaRPr lang="en-US" sz="1000" b="1" u="sng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E320BDD-8D39-417F-B138-41573F48BFE4}"/>
              </a:ext>
            </a:extLst>
          </p:cNvPr>
          <p:cNvCxnSpPr/>
          <p:nvPr/>
        </p:nvCxnSpPr>
        <p:spPr bwMode="auto">
          <a:xfrm>
            <a:off x="4724400" y="2286000"/>
            <a:ext cx="1905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803B49-6618-400F-ACE7-962318ECC1D2}"/>
              </a:ext>
            </a:extLst>
          </p:cNvPr>
          <p:cNvCxnSpPr/>
          <p:nvPr/>
        </p:nvCxnSpPr>
        <p:spPr bwMode="auto">
          <a:xfrm>
            <a:off x="4724400" y="2286000"/>
            <a:ext cx="1905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5CDA3F1-5566-4A66-8B59-FC398CCE94EF}"/>
              </a:ext>
            </a:extLst>
          </p:cNvPr>
          <p:cNvCxnSpPr/>
          <p:nvPr/>
        </p:nvCxnSpPr>
        <p:spPr bwMode="auto">
          <a:xfrm>
            <a:off x="6286500" y="1752600"/>
            <a:ext cx="38100" cy="838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3BBE1B3-0A80-4B9D-B128-962C9C6EF0EB}"/>
              </a:ext>
            </a:extLst>
          </p:cNvPr>
          <p:cNvCxnSpPr>
            <a:cxnSpLocks/>
          </p:cNvCxnSpPr>
          <p:nvPr/>
        </p:nvCxnSpPr>
        <p:spPr bwMode="auto">
          <a:xfrm>
            <a:off x="4648200" y="2133600"/>
            <a:ext cx="2209800" cy="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2A65AC6-5287-4928-BD4A-B2D6CA064D32}"/>
              </a:ext>
            </a:extLst>
          </p:cNvPr>
          <p:cNvCxnSpPr/>
          <p:nvPr/>
        </p:nvCxnSpPr>
        <p:spPr bwMode="auto">
          <a:xfrm>
            <a:off x="4800600" y="1600200"/>
            <a:ext cx="0" cy="1066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BC0594F-E240-4BDF-9C48-BA0E5C291D86}"/>
              </a:ext>
            </a:extLst>
          </p:cNvPr>
          <p:cNvCxnSpPr>
            <a:cxnSpLocks/>
          </p:cNvCxnSpPr>
          <p:nvPr/>
        </p:nvCxnSpPr>
        <p:spPr bwMode="auto">
          <a:xfrm>
            <a:off x="2655758" y="2133599"/>
            <a:ext cx="1992442" cy="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13FFEEC-1D52-4886-B374-A6D849307C82}"/>
              </a:ext>
            </a:extLst>
          </p:cNvPr>
          <p:cNvCxnSpPr/>
          <p:nvPr/>
        </p:nvCxnSpPr>
        <p:spPr bwMode="auto">
          <a:xfrm>
            <a:off x="2658256" y="2133599"/>
            <a:ext cx="0" cy="5334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9333E6B-AE64-4252-8814-15AE8B4B145B}"/>
              </a:ext>
            </a:extLst>
          </p:cNvPr>
          <p:cNvCxnSpPr/>
          <p:nvPr/>
        </p:nvCxnSpPr>
        <p:spPr bwMode="auto">
          <a:xfrm>
            <a:off x="6846757" y="2133599"/>
            <a:ext cx="0" cy="5334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29CE536-9C9E-4802-BB3F-9B3341924174}"/>
              </a:ext>
            </a:extLst>
          </p:cNvPr>
          <p:cNvCxnSpPr/>
          <p:nvPr/>
        </p:nvCxnSpPr>
        <p:spPr bwMode="auto">
          <a:xfrm>
            <a:off x="6324600" y="4572000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087A700-E371-4814-868B-607DE46D3148}"/>
              </a:ext>
            </a:extLst>
          </p:cNvPr>
          <p:cNvCxnSpPr/>
          <p:nvPr/>
        </p:nvCxnSpPr>
        <p:spPr bwMode="auto">
          <a:xfrm>
            <a:off x="6400800" y="3124200"/>
            <a:ext cx="0" cy="457200"/>
          </a:xfrm>
          <a:prstGeom prst="line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147C4C3-D511-4391-9BE2-4950DF3D5EC8}"/>
              </a:ext>
            </a:extLst>
          </p:cNvPr>
          <p:cNvCxnSpPr/>
          <p:nvPr/>
        </p:nvCxnSpPr>
        <p:spPr bwMode="auto">
          <a:xfrm>
            <a:off x="6400800" y="4800600"/>
            <a:ext cx="914400" cy="100361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23672BE-73C9-48B9-AB9B-B7A0C7428578}"/>
              </a:ext>
            </a:extLst>
          </p:cNvPr>
          <p:cNvCxnSpPr/>
          <p:nvPr/>
        </p:nvCxnSpPr>
        <p:spPr bwMode="auto">
          <a:xfrm>
            <a:off x="6400800" y="3581400"/>
            <a:ext cx="228600" cy="0"/>
          </a:xfrm>
          <a:prstGeom prst="line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2276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3386556928"/>
              </p:ext>
            </p:extLst>
          </p:nvPr>
        </p:nvGraphicFramePr>
        <p:xfrm>
          <a:off x="0" y="76200"/>
          <a:ext cx="9144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F097270-5F2E-4322-9B17-E2C9AE9A354B}"/>
              </a:ext>
            </a:extLst>
          </p:cNvPr>
          <p:cNvSpPr txBox="1"/>
          <p:nvPr/>
        </p:nvSpPr>
        <p:spPr>
          <a:xfrm>
            <a:off x="8458200" y="6400800"/>
            <a:ext cx="588623" cy="19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3/6/2019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FCDB91-4457-4AE2-A7BF-F5A9A62E27C8}"/>
              </a:ext>
            </a:extLst>
          </p:cNvPr>
          <p:cNvCxnSpPr/>
          <p:nvPr/>
        </p:nvCxnSpPr>
        <p:spPr bwMode="auto">
          <a:xfrm>
            <a:off x="1981200" y="5867400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Straight Connector 3">
            <a:extLst>
              <a:ext uri="{FF2B5EF4-FFF2-40B4-BE49-F238E27FC236}">
                <a16:creationId xmlns:a16="http://schemas.microsoft.com/office/drawing/2014/main" id="{1582D959-C7D2-47F6-AE65-938CD8BFCDC2}"/>
              </a:ext>
            </a:extLst>
          </p:cNvPr>
          <p:cNvSpPr/>
          <p:nvPr/>
        </p:nvSpPr>
        <p:spPr>
          <a:xfrm rot="10800000" flipH="1" flipV="1">
            <a:off x="1828800" y="4495800"/>
            <a:ext cx="173636" cy="10668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20366"/>
                </a:lnTo>
                <a:lnTo>
                  <a:pt x="108434" y="520366"/>
                </a:lnTo>
              </a:path>
            </a:pathLst>
          </a:custGeom>
          <a:noFill/>
          <a:ln>
            <a:solidFill>
              <a:schemeClr val="tx2"/>
            </a:solidFill>
          </a:ln>
          <a:scene3d>
            <a:camera prst="orthographicFront"/>
            <a:lightRig rig="chilly" dir="t"/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984361365"/>
              </p:ext>
            </p:extLst>
          </p:nvPr>
        </p:nvGraphicFramePr>
        <p:xfrm>
          <a:off x="76200" y="3048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9788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4104347248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42935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935090016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84895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521119409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34581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3869772212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69520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888253715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0555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2060100206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345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302044657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234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2692360487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6430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903477673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7576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3707198934"/>
              </p:ext>
            </p:extLst>
          </p:nvPr>
        </p:nvGraphicFramePr>
        <p:xfrm>
          <a:off x="2286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6297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863007821"/>
              </p:ext>
            </p:extLst>
          </p:nvPr>
        </p:nvGraphicFramePr>
        <p:xfrm>
          <a:off x="1143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3559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3525028470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5790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817834509"/>
              </p:ext>
            </p:extLst>
          </p:nvPr>
        </p:nvGraphicFramePr>
        <p:xfrm>
          <a:off x="152400" y="2286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4648200" y="1524000"/>
            <a:ext cx="6858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14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56DC7-3903-4FD6-A895-8284F36A12A0}"/>
              </a:ext>
            </a:extLst>
          </p:cNvPr>
          <p:cNvGrpSpPr/>
          <p:nvPr/>
        </p:nvGrpSpPr>
        <p:grpSpPr>
          <a:xfrm>
            <a:off x="1276662" y="602265"/>
            <a:ext cx="6207666" cy="907064"/>
            <a:chOff x="1068195" y="860692"/>
            <a:chExt cx="6207666" cy="907064"/>
          </a:xfrm>
          <a:scene3d>
            <a:camera prst="orthographicFront"/>
            <a:lightRig rig="chilly" dir="t"/>
          </a:scene3d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D7B189-DD17-456D-9355-20CC009081FC}"/>
                </a:ext>
              </a:extLst>
            </p:cNvPr>
            <p:cNvSpPr/>
            <p:nvPr/>
          </p:nvSpPr>
          <p:spPr>
            <a:xfrm>
              <a:off x="1086933" y="868027"/>
              <a:ext cx="6188928" cy="89972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DB80D2F-7BD8-46F1-99FC-328F61ED2384}"/>
                </a:ext>
              </a:extLst>
            </p:cNvPr>
            <p:cNvSpPr txBox="1"/>
            <p:nvPr/>
          </p:nvSpPr>
          <p:spPr>
            <a:xfrm>
              <a:off x="1068195" y="860692"/>
              <a:ext cx="6188928" cy="8997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solidFill>
                    <a:schemeClr val="tx2"/>
                  </a:solidFill>
                </a:rPr>
                <a:t>VP of Communication 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u="none" dirty="0">
                  <a:solidFill>
                    <a:schemeClr val="tx2"/>
                  </a:solidFill>
                </a:rPr>
                <a:t>Chandra Subramanian </a:t>
              </a:r>
              <a:endParaRPr lang="en-US" sz="1400" b="1" u="none" kern="1200" dirty="0">
                <a:solidFill>
                  <a:srgbClr val="1F497D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9304D041-057B-44E0-95C8-B86A1A11FE77}"/>
              </a:ext>
            </a:extLst>
          </p:cNvPr>
          <p:cNvSpPr/>
          <p:nvPr/>
        </p:nvSpPr>
        <p:spPr>
          <a:xfrm>
            <a:off x="3418626" y="2409058"/>
            <a:ext cx="1905000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lvl="0" algn="ctr"/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Forums Team </a:t>
            </a:r>
            <a:endParaRPr lang="en-US" sz="7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King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FBA060-A5F2-4E1C-8034-1A37B64D4B30}"/>
              </a:ext>
            </a:extLst>
          </p:cNvPr>
          <p:cNvSpPr/>
          <p:nvPr/>
        </p:nvSpPr>
        <p:spPr>
          <a:xfrm>
            <a:off x="4267200" y="3352481"/>
            <a:ext cx="1905000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lvl="0" algn="ctr"/>
            <a:r>
              <a:rPr lang="en-US" sz="7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n-US" sz="1000" b="1" dirty="0">
                <a:solidFill>
                  <a:schemeClr val="tx2"/>
                </a:solidFill>
              </a:rPr>
              <a:t>Healthcare Project Manager</a:t>
            </a:r>
            <a:endParaRPr lang="en-US" sz="1000" b="1" u="none" dirty="0">
              <a:solidFill>
                <a:schemeClr val="tx2"/>
              </a:solidFill>
            </a:endParaRPr>
          </a:p>
          <a:p>
            <a:pPr lvl="0" algn="ctr"/>
            <a:r>
              <a:rPr lang="en-US" sz="1000" b="1" u="none" dirty="0" err="1">
                <a:solidFill>
                  <a:schemeClr val="tx2"/>
                </a:solidFill>
              </a:rPr>
              <a:t>Asad</a:t>
            </a:r>
            <a:r>
              <a:rPr lang="en-US" sz="1000" b="1" u="none" dirty="0">
                <a:solidFill>
                  <a:schemeClr val="tx2"/>
                </a:solidFill>
              </a:rPr>
              <a:t> Iqbal</a:t>
            </a:r>
            <a:endParaRPr lang="en-US" sz="1000" u="none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E74E06-1C84-4E6E-995E-65B8CCADC7A5}"/>
              </a:ext>
            </a:extLst>
          </p:cNvPr>
          <p:cNvSpPr/>
          <p:nvPr/>
        </p:nvSpPr>
        <p:spPr>
          <a:xfrm>
            <a:off x="4267200" y="4266562"/>
            <a:ext cx="1905000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lvl="0" algn="ctr"/>
            <a:r>
              <a:rPr lang="en-US" sz="1000" b="1" dirty="0">
                <a:solidFill>
                  <a:schemeClr val="tx2"/>
                </a:solidFill>
              </a:rPr>
              <a:t>Community of Forums Volunteer</a:t>
            </a:r>
          </a:p>
          <a:p>
            <a:pPr lvl="0" algn="ctr"/>
            <a:r>
              <a:rPr lang="en-US" sz="1000" b="1" u="none" dirty="0">
                <a:solidFill>
                  <a:schemeClr val="tx2"/>
                </a:solidFill>
              </a:rPr>
              <a:t>Catharine </a:t>
            </a:r>
            <a:r>
              <a:rPr lang="en-US" sz="1000" b="1" u="none" dirty="0" err="1">
                <a:solidFill>
                  <a:schemeClr val="tx2"/>
                </a:solidFill>
              </a:rPr>
              <a:t>Legro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5A093D-9AF4-4881-9911-5260DC8EFCC2}"/>
              </a:ext>
            </a:extLst>
          </p:cNvPr>
          <p:cNvSpPr/>
          <p:nvPr/>
        </p:nvSpPr>
        <p:spPr>
          <a:xfrm>
            <a:off x="4288436" y="5047787"/>
            <a:ext cx="1905000" cy="51481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txBody>
          <a:bodyPr/>
          <a:lstStyle/>
          <a:p>
            <a:pPr lvl="0" algn="ctr"/>
            <a:r>
              <a:rPr lang="en-US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2"/>
                </a:solidFill>
              </a:rPr>
              <a:t>Community of Forums Volunteer</a:t>
            </a:r>
          </a:p>
          <a:p>
            <a:pPr lvl="0" algn="ctr"/>
            <a:r>
              <a:rPr lang="en-US" sz="1000" b="1" u="none" dirty="0">
                <a:solidFill>
                  <a:schemeClr val="tx2"/>
                </a:solidFill>
              </a:rPr>
              <a:t>Jocelyn </a:t>
            </a:r>
            <a:r>
              <a:rPr lang="en-US" sz="1000" b="1" u="none" dirty="0" err="1">
                <a:solidFill>
                  <a:schemeClr val="tx2"/>
                </a:solidFill>
              </a:rPr>
              <a:t>Danque</a:t>
            </a:r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2A4738-222D-4006-978F-ABB3F5030DBE}"/>
              </a:ext>
            </a:extLst>
          </p:cNvPr>
          <p:cNvCxnSpPr/>
          <p:nvPr/>
        </p:nvCxnSpPr>
        <p:spPr bwMode="auto">
          <a:xfrm>
            <a:off x="3352800" y="2590800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A08C5A-E6EB-4EF5-A937-37730A60AAE5}"/>
              </a:ext>
            </a:extLst>
          </p:cNvPr>
          <p:cNvCxnSpPr/>
          <p:nvPr/>
        </p:nvCxnSpPr>
        <p:spPr bwMode="auto">
          <a:xfrm>
            <a:off x="4371126" y="1600200"/>
            <a:ext cx="0" cy="768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2D4245-CE51-41A6-8AEF-317479A9EB1E}"/>
              </a:ext>
            </a:extLst>
          </p:cNvPr>
          <p:cNvCxnSpPr>
            <a:stCxn id="6" idx="2"/>
            <a:endCxn id="7" idx="2"/>
          </p:cNvCxnSpPr>
          <p:nvPr/>
        </p:nvCxnSpPr>
        <p:spPr bwMode="auto">
          <a:xfrm flipH="1" flipV="1">
            <a:off x="4371126" y="1501994"/>
            <a:ext cx="18738" cy="733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3F43730-3656-4C61-8CF8-400AC05FF14D}"/>
              </a:ext>
            </a:extLst>
          </p:cNvPr>
          <p:cNvCxnSpPr/>
          <p:nvPr/>
        </p:nvCxnSpPr>
        <p:spPr bwMode="auto">
          <a:xfrm>
            <a:off x="4572000" y="1752600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23FE3F7-A2FC-46AB-AD1C-608F62207372}"/>
              </a:ext>
            </a:extLst>
          </p:cNvPr>
          <p:cNvCxnSpPr/>
          <p:nvPr/>
        </p:nvCxnSpPr>
        <p:spPr bwMode="auto">
          <a:xfrm>
            <a:off x="4648200" y="1143000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E617307-A0CD-4866-A51E-94219A452827}"/>
              </a:ext>
            </a:extLst>
          </p:cNvPr>
          <p:cNvCxnSpPr/>
          <p:nvPr/>
        </p:nvCxnSpPr>
        <p:spPr bwMode="auto">
          <a:xfrm flipH="1">
            <a:off x="2819400" y="3733800"/>
            <a:ext cx="685800" cy="5327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4242093-464C-4479-B000-50FECC9C9485}"/>
              </a:ext>
            </a:extLst>
          </p:cNvPr>
          <p:cNvCxnSpPr>
            <a:stCxn id="8" idx="0"/>
          </p:cNvCxnSpPr>
          <p:nvPr/>
        </p:nvCxnSpPr>
        <p:spPr bwMode="auto">
          <a:xfrm flipH="1">
            <a:off x="3571026" y="2409058"/>
            <a:ext cx="800100" cy="1143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A287CD9-FF09-4F4C-9546-E50174793C13}"/>
              </a:ext>
            </a:extLst>
          </p:cNvPr>
          <p:cNvCxnSpPr>
            <a:stCxn id="7" idx="2"/>
            <a:endCxn id="8" idx="0"/>
          </p:cNvCxnSpPr>
          <p:nvPr/>
        </p:nvCxnSpPr>
        <p:spPr bwMode="auto">
          <a:xfrm>
            <a:off x="4371126" y="1501994"/>
            <a:ext cx="0" cy="90706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ADF6CCB-D3A3-4F70-AAB9-960C59F89232}"/>
              </a:ext>
            </a:extLst>
          </p:cNvPr>
          <p:cNvCxnSpPr/>
          <p:nvPr/>
        </p:nvCxnSpPr>
        <p:spPr bwMode="auto">
          <a:xfrm flipH="1">
            <a:off x="3505200" y="2923871"/>
            <a:ext cx="65826" cy="3019729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9AD5308-F2AC-4CFA-AF47-DCDDE161E635}"/>
              </a:ext>
            </a:extLst>
          </p:cNvPr>
          <p:cNvCxnSpPr/>
          <p:nvPr/>
        </p:nvCxnSpPr>
        <p:spPr bwMode="auto">
          <a:xfrm>
            <a:off x="3733800" y="2898949"/>
            <a:ext cx="0" cy="251125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9F0E667-9E27-4A8E-90CA-7965CFA61783}"/>
              </a:ext>
            </a:extLst>
          </p:cNvPr>
          <p:cNvCxnSpPr/>
          <p:nvPr/>
        </p:nvCxnSpPr>
        <p:spPr bwMode="auto">
          <a:xfrm>
            <a:off x="3733282" y="5410200"/>
            <a:ext cx="555154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7F39C6F-1B8D-4873-9055-7C40C6B80EDB}"/>
              </a:ext>
            </a:extLst>
          </p:cNvPr>
          <p:cNvCxnSpPr/>
          <p:nvPr/>
        </p:nvCxnSpPr>
        <p:spPr bwMode="auto">
          <a:xfrm>
            <a:off x="3733282" y="4480247"/>
            <a:ext cx="555154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4931DB2-B4BC-40AB-9454-8A9D07BA1BAC}"/>
              </a:ext>
            </a:extLst>
          </p:cNvPr>
          <p:cNvCxnSpPr/>
          <p:nvPr/>
        </p:nvCxnSpPr>
        <p:spPr bwMode="auto">
          <a:xfrm>
            <a:off x="3733282" y="3609887"/>
            <a:ext cx="555154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56748891"/>
      </p:ext>
    </p:extLst>
  </p:cSld>
  <p:clrMapOvr>
    <a:masterClrMapping/>
  </p:clrMapOvr>
</p:sld>
</file>

<file path=ppt/theme/theme1.xml><?xml version="1.0" encoding="utf-8"?>
<a:theme xmlns:a="http://schemas.openxmlformats.org/drawingml/2006/main" name="MSOrgChart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p1082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46318F-079A-428D-89F7-8135169F6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template</Template>
  <TotalTime>644221</TotalTime>
  <Words>925</Words>
  <Application>Microsoft Office PowerPoint</Application>
  <PresentationFormat>On-screen Show (4:3)</PresentationFormat>
  <Paragraphs>396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arial unicode ms</vt:lpstr>
      <vt:lpstr>MSOrgChart01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PMI Orange County 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Forrest Parson</dc:creator>
  <cp:lastModifiedBy>Richard Chung</cp:lastModifiedBy>
  <cp:revision>842</cp:revision>
  <cp:lastPrinted>2020-05-18T03:25:47Z</cp:lastPrinted>
  <dcterms:created xsi:type="dcterms:W3CDTF">2016-03-29T04:24:43Z</dcterms:created>
  <dcterms:modified xsi:type="dcterms:W3CDTF">2021-02-23T02:16:55Z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  <property fmtid="{D5CDD505-2E9C-101B-9397-08002B2CF9AE}" pid="3" name="TitusGUID">
    <vt:lpwstr>d53267b4-439b-43f6-b72b-9b705179ea75</vt:lpwstr>
  </property>
  <property fmtid="{D5CDD505-2E9C-101B-9397-08002B2CF9AE}" pid="4" name="IDEMIAClassification">
    <vt:lpwstr>RESTRICTED</vt:lpwstr>
  </property>
  <property fmtid="{D5CDD505-2E9C-101B-9397-08002B2CF9AE}" pid="5" name="IDEMIACompany">
    <vt:lpwstr>IDEMIA</vt:lpwstr>
  </property>
  <property fmtid="{D5CDD505-2E9C-101B-9397-08002B2CF9AE}" pid="6" name="IDEMIATechnology">
    <vt:lpwstr>Not Controlled</vt:lpwstr>
  </property>
</Properties>
</file>